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0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2AD02-2B10-4F27-B5E4-6BAA7933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E8AB2A-C813-4E35-82B6-18D6F2D6E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B069B8-2721-4C21-836F-7EA8CEE9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668CC8-A57A-40D6-8A6C-9CB1CF54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896996-B246-4E5E-BC86-0053DC8E4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197657927"/>
              </p:ext>
            </p:extLst>
          </p:nvPr>
        </p:nvGraphicFramePr>
        <p:xfrm>
          <a:off x="11274358" y="1270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74358" y="1270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185926E8-4CB1-5E96-AD4B-1969E13C252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54" y="132618"/>
            <a:ext cx="1526759" cy="44440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1AABF16-E030-8ED1-5810-3828E83AE0B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508" y="67945"/>
            <a:ext cx="264683" cy="2654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E7E8276-F2D5-7545-8C21-550E1C2239B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563" y="323867"/>
            <a:ext cx="281612" cy="27712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DFBADEC7-688A-99F4-116A-50353FB207F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347" y="34719"/>
            <a:ext cx="432768" cy="27712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287FB6F1-2621-78FC-19B3-AD01F1B7EBA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167" y="332591"/>
            <a:ext cx="296288" cy="2666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814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B4214-0A87-420E-A27E-FBCF3E0B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23DC4AB-2C58-44F0-A7D6-FBBB1CA36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74EAE3-FF6D-4813-A5DD-E8967336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CCA97F-C155-45A4-B5D9-22999E47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F0C7AA-500D-4D7A-9128-9CE88D53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67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325F37-68C4-4F05-9DC7-C4E80C5BF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39E0CD3-FEC4-4E4E-9515-B252E2A13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396D4C-F736-41CB-9E0E-137B1E05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C57021-AA47-40F1-B25A-90AC155F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B7D62F-21C7-4936-BB36-C612A239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2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44104-8503-485A-A585-81E21948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B38C7C-CEB8-4D05-98D0-0A9B57B64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AF72B2-A4EB-4A14-A9B7-385C209F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4541AC-D2F0-48FA-9673-04316C06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F3B680-B8BA-4FB8-98E8-7CF8F39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72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B17140-55E6-4E1E-8F48-E2DF619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BFF8ED-28F1-4CA3-A63C-CA7270B91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58096-8341-4A6D-BADD-FDBC3A035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F5717A-8965-4251-ACB6-978BFA99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2F263C-DD75-434D-B2E0-F448D997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88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79D83-8A81-4C19-9F8E-C97BAD268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695D49-BE75-4DAE-ACAC-9597D3F84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DA8B74C-5F0C-4696-983E-EA484E747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0B8A32-6528-42D7-9DEC-CF0DE1A9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32D32E-CC18-4804-ABD2-567AD724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7F8671-3AE2-4F5D-A04D-6498812C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72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9FAAF-8703-4063-8488-884D462DF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5723DD-F04E-4D01-9E34-469F65231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26311C-1129-4FD7-BFAF-70679B8A7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EED908E-CB0E-49BF-8FF9-085E6867A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01B4F73-FEF6-412D-B621-C454D2405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16FD4B2-412E-4781-83F7-A761D353F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BC037E1-6651-4406-B9EC-0964A7A2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BF269AA-CFFA-4A71-B534-6F253068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9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6174D-8BDA-4E85-8C51-57F9C8A5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24AF8B-751C-46D1-8914-F7952A14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2AF3ED-0CBF-4386-B0FE-6A90EC30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D86EAB-9400-4B3E-B1E8-54DFAF06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21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6A417A6-BC4C-4837-B752-6BBDB68A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4C4AA1F-B721-4226-A6BA-C10E4D53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FE4FF0-53B4-4864-BFCA-B1C8D03E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94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7C794-9F96-4EE1-B165-5A621C4B5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6265CD-AB6A-429B-AB7B-FFDC09D50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E04340-FABB-4377-9773-B29711968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1E166B-1CA3-4969-9C0A-C57F8500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2B2C42-F839-4A54-BC58-B373A6F5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E4D78E7-CE71-497D-9023-36AD8AE0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96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50868-906A-4F38-8659-909B8E55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821FD8-9CE8-4DD9-A3ED-22128DD9F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6DAD29-DD2B-4266-91A2-941C00A90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59B922-1DFE-4A8B-86F2-1B911631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5F57910-1BB4-49D8-90CC-8268B96A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0BA79-2E13-46F6-9DFD-F6C07EEC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3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2D0D129-588B-462F-844B-91FA5681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236563-E266-417F-8A11-3A5888FF2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A4BACD-FEDD-423B-B9BF-18193D26C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806296-31B4-4FC8-BB8D-1B2D1BE6A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7E7EAE-69B2-4C7A-8D18-E12DBB7E5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15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712" y="1404136"/>
            <a:ext cx="9515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DISCIPLINA </a:t>
            </a:r>
          </a:p>
          <a:p>
            <a:r>
              <a:rPr lang="pt-BR" sz="2400" b="1" dirty="0"/>
              <a:t>Seminário de elaboração de estudos e pesquisas em sistemas produtivos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75712" y="3000468"/>
            <a:ext cx="1258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TÍTULO: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75712" y="4096672"/>
            <a:ext cx="20104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Mestrando(a):</a:t>
            </a:r>
          </a:p>
          <a:p>
            <a:r>
              <a:rPr lang="pt-BR" sz="2000" b="1" dirty="0"/>
              <a:t>Orientador(a):</a:t>
            </a:r>
          </a:p>
          <a:p>
            <a:r>
              <a:rPr lang="pt-BR" sz="2000" b="1" dirty="0" err="1"/>
              <a:t>Coorientador</a:t>
            </a:r>
            <a:r>
              <a:rPr lang="pt-BR" sz="2000" b="1" dirty="0"/>
              <a:t>(a):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75712" y="5496047"/>
            <a:ext cx="8548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Local: </a:t>
            </a:r>
          </a:p>
          <a:p>
            <a:r>
              <a:rPr lang="pt-BR" sz="2000" b="1" dirty="0"/>
              <a:t>Data: </a:t>
            </a:r>
          </a:p>
        </p:txBody>
      </p:sp>
    </p:spTree>
    <p:extLst>
      <p:ext uri="{BB962C8B-B14F-4D97-AF65-F5344CB8AC3E}">
        <p14:creationId xmlns:p14="http://schemas.microsoft.com/office/powerpoint/2010/main" val="16100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CFA50CA0-ED0A-B857-289C-0A196423AB84}"/>
              </a:ext>
            </a:extLst>
          </p:cNvPr>
          <p:cNvSpPr txBox="1"/>
          <p:nvPr/>
        </p:nvSpPr>
        <p:spPr>
          <a:xfrm>
            <a:off x="3045839" y="800583"/>
            <a:ext cx="7534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4 RESULTADOS E DISCUSSÃO (ACHADOS PRELIMINARES)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9547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429091" y="748271"/>
            <a:ext cx="136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TABELA 1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46463" y="1668145"/>
            <a:ext cx="8008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Apresentar os ajustes realizados a partir de Seminários anterior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077E83D-E1AE-76B5-BCCF-07E5BF889194}"/>
              </a:ext>
            </a:extLst>
          </p:cNvPr>
          <p:cNvGraphicFramePr>
            <a:graphicFrameLocks noGrp="1"/>
          </p:cNvGraphicFramePr>
          <p:nvPr/>
        </p:nvGraphicFramePr>
        <p:xfrm>
          <a:off x="804041" y="2402599"/>
          <a:ext cx="983768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4010">
                  <a:extLst>
                    <a:ext uri="{9D8B030D-6E8A-4147-A177-3AD203B41FA5}">
                      <a16:colId xmlns:a16="http://schemas.microsoft.com/office/drawing/2014/main" val="926431703"/>
                    </a:ext>
                  </a:extLst>
                </a:gridCol>
                <a:gridCol w="4733673">
                  <a:extLst>
                    <a:ext uri="{9D8B030D-6E8A-4147-A177-3AD203B41FA5}">
                      <a16:colId xmlns:a16="http://schemas.microsoft.com/office/drawing/2014/main" val="198046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Ajustes solicitados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Ajuste realizado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733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141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385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76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3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85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84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CD971-8916-1586-AAC9-42941F933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4E5123F0-4594-10F9-6936-F0A933E8F1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CB7ADBF2-071B-A583-A739-687D806340A8}"/>
              </a:ext>
            </a:extLst>
          </p:cNvPr>
          <p:cNvSpPr txBox="1"/>
          <p:nvPr/>
        </p:nvSpPr>
        <p:spPr>
          <a:xfrm>
            <a:off x="4018686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978E3C7-7DF9-2D56-DF9D-F9AD336D2996}"/>
              </a:ext>
            </a:extLst>
          </p:cNvPr>
          <p:cNvSpPr txBox="1"/>
          <p:nvPr/>
        </p:nvSpPr>
        <p:spPr>
          <a:xfrm>
            <a:off x="1199516" y="1896502"/>
            <a:ext cx="2072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1.1 OBJETIVOS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6A71196-E7F2-298F-5594-1ED73ECB3E5D}"/>
              </a:ext>
            </a:extLst>
          </p:cNvPr>
          <p:cNvSpPr txBox="1"/>
          <p:nvPr/>
        </p:nvSpPr>
        <p:spPr>
          <a:xfrm>
            <a:off x="1199516" y="2755268"/>
            <a:ext cx="35637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1.2.1 Objetivo geral</a:t>
            </a:r>
          </a:p>
          <a:p>
            <a:endParaRPr lang="pt-BR" sz="2400" dirty="0"/>
          </a:p>
          <a:p>
            <a:r>
              <a:rPr lang="pt-BR" sz="2400" b="1" dirty="0"/>
              <a:t>1.2.2 Objetivos específicos</a:t>
            </a:r>
          </a:p>
          <a:p>
            <a:r>
              <a:rPr lang="pt-BR" sz="2400" dirty="0"/>
              <a:t>a)</a:t>
            </a:r>
          </a:p>
          <a:p>
            <a:r>
              <a:rPr lang="pt-BR" sz="2400" dirty="0"/>
              <a:t>b)</a:t>
            </a:r>
          </a:p>
          <a:p>
            <a:r>
              <a:rPr lang="pt-BR" sz="2400" dirty="0"/>
              <a:t>c)  </a:t>
            </a:r>
          </a:p>
        </p:txBody>
      </p:sp>
    </p:spTree>
    <p:extLst>
      <p:ext uri="{BB962C8B-B14F-4D97-AF65-F5344CB8AC3E}">
        <p14:creationId xmlns:p14="http://schemas.microsoft.com/office/powerpoint/2010/main" val="204031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459D2-77A9-C981-B5C1-F71FFEE2C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7456B29A-D3D4-48BD-6620-B6E436AFEA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C5765A6A-3C89-36F2-310C-17BAF5E81E2F}"/>
              </a:ext>
            </a:extLst>
          </p:cNvPr>
          <p:cNvSpPr txBox="1"/>
          <p:nvPr/>
        </p:nvSpPr>
        <p:spPr>
          <a:xfrm>
            <a:off x="3363662" y="958239"/>
            <a:ext cx="325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2 PANORAMA TEÓRICO</a:t>
            </a:r>
          </a:p>
        </p:txBody>
      </p:sp>
    </p:spTree>
    <p:extLst>
      <p:ext uri="{BB962C8B-B14F-4D97-AF65-F5344CB8AC3E}">
        <p14:creationId xmlns:p14="http://schemas.microsoft.com/office/powerpoint/2010/main" val="28292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96526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7C7C935-2320-5C7D-89FC-CFF608648D3E}"/>
              </a:ext>
            </a:extLst>
          </p:cNvPr>
          <p:cNvSpPr txBox="1"/>
          <p:nvPr/>
        </p:nvSpPr>
        <p:spPr>
          <a:xfrm>
            <a:off x="869071" y="1834194"/>
            <a:ext cx="9592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3.1 CARACTERIZAÇÃO DA PESQUISA</a:t>
            </a:r>
          </a:p>
        </p:txBody>
      </p:sp>
    </p:spTree>
    <p:extLst>
      <p:ext uri="{BB962C8B-B14F-4D97-AF65-F5344CB8AC3E}">
        <p14:creationId xmlns:p14="http://schemas.microsoft.com/office/powerpoint/2010/main" val="2814089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19490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95560" y="1976807"/>
            <a:ext cx="39985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3.2 DELIMITAÇÃO DO ESTUDO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75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54119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23898" y="2003311"/>
            <a:ext cx="30340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3.3 COLETA DE DADOS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490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633960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0273" y="1897294"/>
            <a:ext cx="320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3.4 </a:t>
            </a:r>
            <a:r>
              <a:rPr lang="pt-BR" sz="2400"/>
              <a:t>ANÁLISE DE </a:t>
            </a:r>
            <a:r>
              <a:rPr lang="pt-BR" sz="2400" dirty="0"/>
              <a:t>DADOS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3854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958222" y="879411"/>
            <a:ext cx="8275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4 RESULTADOS E DISCUSSÃO (achados preliminares e avanços a partir de seminários II)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75584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121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Cristina</dc:creator>
  <cp:lastModifiedBy>Cristina Keiko Yamaguchi</cp:lastModifiedBy>
  <cp:revision>27</cp:revision>
  <dcterms:created xsi:type="dcterms:W3CDTF">2021-11-08T13:11:23Z</dcterms:created>
  <dcterms:modified xsi:type="dcterms:W3CDTF">2026-07-12T01:31:17Z</dcterms:modified>
</cp:coreProperties>
</file>