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5" r:id="rId4"/>
    <p:sldId id="260" r:id="rId5"/>
    <p:sldId id="261" r:id="rId6"/>
    <p:sldId id="262" r:id="rId7"/>
    <p:sldId id="263" r:id="rId8"/>
    <p:sldId id="265" r:id="rId9"/>
    <p:sldId id="266" r:id="rId10"/>
    <p:sldId id="273" r:id="rId11"/>
    <p:sldId id="274" r:id="rId12"/>
    <p:sldId id="271" r:id="rId13"/>
    <p:sldId id="269" r:id="rId14"/>
    <p:sldId id="272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89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oleObject" Target="../embeddings/oleObject1.bin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12AD02-2B10-4F27-B5E4-6BAA7933F4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E8AB2A-C813-4E35-82B6-18D6F2D6E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B069B8-2721-4C21-836F-7EA8CEE9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668CC8-A57A-40D6-8A6C-9CB1CF54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7896996-B246-4E5E-BC86-0053DC8E4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97657927"/>
              </p:ext>
            </p:extLst>
          </p:nvPr>
        </p:nvGraphicFramePr>
        <p:xfrm>
          <a:off x="11274358" y="1270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74358" y="1270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Imagem 7" descr="Desenho de um círculo&#10;&#10;O conteúdo gerado por IA pode estar incorreto.">
            <a:extLst>
              <a:ext uri="{FF2B5EF4-FFF2-40B4-BE49-F238E27FC236}">
                <a16:creationId xmlns:a16="http://schemas.microsoft.com/office/drawing/2014/main" id="{185926E8-4CB1-5E96-AD4B-1969E13C252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854" y="132618"/>
            <a:ext cx="1526759" cy="444408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21AABF16-E030-8ED1-5810-3828E83AE0B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508" y="67945"/>
            <a:ext cx="264683" cy="265444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BE7E8276-F2D5-7545-8C21-550E1C2239B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563" y="323867"/>
            <a:ext cx="281612" cy="277122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DFBADEC7-688A-99F4-116A-50353FB207F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347" y="34719"/>
            <a:ext cx="432768" cy="277124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287FB6F1-2621-78FC-19B3-AD01F1B7EBA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167" y="332591"/>
            <a:ext cx="296288" cy="2666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814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1B4214-0A87-420E-A27E-FBCF3E0B0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23DC4AB-2C58-44F0-A7D6-FBBB1CA36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74EAE3-FF6D-4813-A5DD-E8967336D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CCA97F-C155-45A4-B5D9-22999E470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F0C7AA-500D-4D7A-9128-9CE88D53A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5670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325F37-68C4-4F05-9DC7-C4E80C5BF0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39E0CD3-FEC4-4E4E-9515-B252E2A13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396D4C-F736-41CB-9E0E-137B1E05A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4C57021-AA47-40F1-B25A-90AC155F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B7D62F-21C7-4936-BB36-C612A2399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5822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44104-8503-485A-A585-81E21948B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B38C7C-CEB8-4D05-98D0-0A9B57B64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AF72B2-A4EB-4A14-A9B7-385C209F7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4541AC-D2F0-48FA-9673-04316C06D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4F3B680-B8BA-4FB8-98E8-7CF8F397E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1720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B17140-55E6-4E1E-8F48-E2DF619B8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0BFF8ED-28F1-4CA3-A63C-CA7270B91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658096-8341-4A6D-BADD-FDBC3A035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EF5717A-8965-4251-ACB6-978BFA99A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2F263C-DD75-434D-B2E0-F448D9979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3883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279D83-8A81-4C19-9F8E-C97BAD268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695D49-BE75-4DAE-ACAC-9597D3F843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DA8B74C-5F0C-4696-983E-EA484E747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D0B8A32-6528-42D7-9DEC-CF0DE1A96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A32D32E-CC18-4804-ABD2-567AD7247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7F8671-3AE2-4F5D-A04D-6498812C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1726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59FAAF-8703-4063-8488-884D462DF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15723DD-F04E-4D01-9E34-469F65231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726311C-1129-4FD7-BFAF-70679B8A7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EED908E-CB0E-49BF-8FF9-085E6867A9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1B4F73-FEF6-412D-B621-C454D2405C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16FD4B2-412E-4781-83F7-A761D353F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BC037E1-6651-4406-B9EC-0964A7A25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BF269AA-CFFA-4A71-B534-6F2530683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597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46174D-8BDA-4E85-8C51-57F9C8A59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C24AF8B-751C-46D1-8914-F7952A14D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22AF3ED-0CBF-4386-B0FE-6A90EC30D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D86EAB-9400-4B3E-B1E8-54DFAF06B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214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6A417A6-BC4C-4837-B752-6BBDB68A0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4C4AA1F-B721-4226-A6BA-C10E4D53C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9FE4FF0-53B4-4864-BFCA-B1C8D03E5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394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C7C794-9F96-4EE1-B165-5A621C4B5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6265CD-AB6A-429B-AB7B-FFDC09D50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0E04340-FABB-4377-9773-B29711968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11E166B-1CA3-4969-9C0A-C57F85000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42B2C42-F839-4A54-BC58-B373A6F5E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E4D78E7-CE71-497D-9023-36AD8AE00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596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D50868-906A-4F38-8659-909B8E55E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5821FD8-9CE8-4DD9-A3ED-22128DD9FF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6DAD29-DD2B-4266-91A2-941C00A90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959B922-1DFE-4A8B-86F2-1B9116312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5F57910-1BB4-49D8-90CC-8268B96A0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B70BA79-2E13-46F6-9DFD-F6C07EEC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432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2D0D129-588B-462F-844B-91FA56816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8236563-E266-417F-8A11-3A5888FF2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A4BACD-FEDD-423B-B9BF-18193D26C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10C47-3CDD-4B0C-BE4E-8079C90AA5AF}" type="datetimeFigureOut">
              <a:rPr lang="pt-BR" smtClean="0"/>
              <a:t>26/06/2025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806296-31B4-4FC8-BB8D-1B2D1BE6A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7E7EAE-69B2-4C7A-8D18-E12DBB7E58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115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75712" y="1404136"/>
            <a:ext cx="95154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b="1" dirty="0"/>
              <a:t>DISCIPLINA </a:t>
            </a:r>
          </a:p>
          <a:p>
            <a:r>
              <a:rPr lang="pt-BR" sz="2400" b="1" dirty="0"/>
              <a:t>Seminário de elaboração de estudos e pesquisas em sistemas produtivos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475712" y="3000468"/>
            <a:ext cx="1258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TÍTULO: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475712" y="4096672"/>
            <a:ext cx="20104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Mestrando(a):</a:t>
            </a:r>
          </a:p>
          <a:p>
            <a:r>
              <a:rPr lang="pt-BR" sz="2000" b="1" dirty="0"/>
              <a:t>Orientador(a):</a:t>
            </a:r>
          </a:p>
          <a:p>
            <a:r>
              <a:rPr lang="pt-BR" sz="2000" b="1" dirty="0" err="1"/>
              <a:t>Coorientador</a:t>
            </a:r>
            <a:r>
              <a:rPr lang="pt-BR" sz="2000" b="1" dirty="0"/>
              <a:t>(a):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475712" y="5496047"/>
            <a:ext cx="8548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Local: </a:t>
            </a:r>
          </a:p>
          <a:p>
            <a:r>
              <a:rPr lang="pt-BR" sz="2000" b="1" dirty="0"/>
              <a:t>Data: </a:t>
            </a:r>
          </a:p>
        </p:txBody>
      </p:sp>
    </p:spTree>
    <p:extLst>
      <p:ext uri="{BB962C8B-B14F-4D97-AF65-F5344CB8AC3E}">
        <p14:creationId xmlns:p14="http://schemas.microsoft.com/office/powerpoint/2010/main" val="161003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2CAAE4-EB79-57A0-309A-23D428D0B9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9B23C4E1-2888-6BFB-3CF7-3581CC22BF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DC32272B-071D-C992-F69F-24EC090096CE}"/>
              </a:ext>
            </a:extLst>
          </p:cNvPr>
          <p:cNvSpPr txBox="1"/>
          <p:nvPr/>
        </p:nvSpPr>
        <p:spPr>
          <a:xfrm>
            <a:off x="1894957" y="879411"/>
            <a:ext cx="68237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4 RESULTADOS E DISCUSSÃO (PRINCIPAIS ACHADOS)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61790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1AEE79-87AE-7430-1907-73180AEE03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07BBB629-114D-246C-547E-954FB32B74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9B23C4E1-2888-6BFB-3CF7-3581CC22BF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2D391E5E-F9DB-4F4C-5FE6-220D17AE0E88}"/>
              </a:ext>
            </a:extLst>
          </p:cNvPr>
          <p:cNvSpPr txBox="1"/>
          <p:nvPr/>
        </p:nvSpPr>
        <p:spPr>
          <a:xfrm>
            <a:off x="1894957" y="879411"/>
            <a:ext cx="68237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4 RESULTADOS E DISCUSSÃO (PRINCIPAIS ACHADOS)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595951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074F03-63D9-B2B1-8F96-1DDB3E16B2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42909DB9-874D-1452-8080-93CAF83A1F9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397F469E-26C7-A660-40D4-384B53BF1C23}"/>
              </a:ext>
            </a:extLst>
          </p:cNvPr>
          <p:cNvSpPr txBox="1"/>
          <p:nvPr/>
        </p:nvSpPr>
        <p:spPr>
          <a:xfrm>
            <a:off x="536028" y="816348"/>
            <a:ext cx="107256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4.2 </a:t>
            </a:r>
            <a:r>
              <a:rPr lang="pt-BR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APLICABILIDADE DO ESTUDO PARA SUA ÁREA DE CONHECIMENTO, SETOR/SEGMENTO OU REGIÃO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2426117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2652158" y="847880"/>
            <a:ext cx="5317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5 CONSIDERAÇÕES FINAIS/CONCLUSÕES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5170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0A9C28-2C58-4900-B8F0-BF79A8160C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A3151966-64F9-7117-0759-1A8663D2467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B5E5EE38-DC1E-D3C1-1196-1E933AB727BA}"/>
              </a:ext>
            </a:extLst>
          </p:cNvPr>
          <p:cNvSpPr txBox="1"/>
          <p:nvPr/>
        </p:nvSpPr>
        <p:spPr>
          <a:xfrm>
            <a:off x="4654378" y="895177"/>
            <a:ext cx="19030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REFERÊNCIAS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183086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2">
            <a:extLst>
              <a:ext uri="{FF2B5EF4-FFF2-40B4-BE49-F238E27FC236}">
                <a16:creationId xmlns:a16="http://schemas.microsoft.com/office/drawing/2014/main" id="{3B26052C-0721-B4DE-D123-7DDCC1036A36}"/>
              </a:ext>
            </a:extLst>
          </p:cNvPr>
          <p:cNvSpPr txBox="1"/>
          <p:nvPr/>
        </p:nvSpPr>
        <p:spPr>
          <a:xfrm>
            <a:off x="4471132" y="1237068"/>
            <a:ext cx="1362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b="1" dirty="0"/>
              <a:t>TABELA 1</a:t>
            </a:r>
          </a:p>
        </p:txBody>
      </p:sp>
      <p:sp>
        <p:nvSpPr>
          <p:cNvPr id="5" name="CaixaDeTexto 7">
            <a:extLst>
              <a:ext uri="{FF2B5EF4-FFF2-40B4-BE49-F238E27FC236}">
                <a16:creationId xmlns:a16="http://schemas.microsoft.com/office/drawing/2014/main" id="{420F4AB2-E104-1BAB-6769-59397F0E9AC6}"/>
              </a:ext>
            </a:extLst>
          </p:cNvPr>
          <p:cNvSpPr txBox="1"/>
          <p:nvPr/>
        </p:nvSpPr>
        <p:spPr>
          <a:xfrm>
            <a:off x="1088504" y="2156942"/>
            <a:ext cx="8008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/>
              <a:t>Apresentar os ajustes realizados a partir de Seminários anterior</a:t>
            </a:r>
          </a:p>
        </p:txBody>
      </p:sp>
      <p:pic>
        <p:nvPicPr>
          <p:cNvPr id="7" name="table">
            <a:extLst>
              <a:ext uri="{FF2B5EF4-FFF2-40B4-BE49-F238E27FC236}">
                <a16:creationId xmlns:a16="http://schemas.microsoft.com/office/drawing/2014/main" id="{B8B9213B-66CA-3B5D-AFA7-1ED06247D8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6082" y="2891396"/>
            <a:ext cx="9837683" cy="222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923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73B8B0-7C27-192C-5301-783ADD35BE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CD6652A0-C353-942E-EF07-5F588266DC5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27AF7962-093D-B787-F902-221E81F414D5}"/>
              </a:ext>
            </a:extLst>
          </p:cNvPr>
          <p:cNvSpPr txBox="1"/>
          <p:nvPr/>
        </p:nvSpPr>
        <p:spPr>
          <a:xfrm>
            <a:off x="4018686" y="895177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A2FEA1FA-D3D9-2572-AAE7-1488D069DEC2}"/>
              </a:ext>
            </a:extLst>
          </p:cNvPr>
          <p:cNvSpPr txBox="1"/>
          <p:nvPr/>
        </p:nvSpPr>
        <p:spPr>
          <a:xfrm>
            <a:off x="1199516" y="1896502"/>
            <a:ext cx="2072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1.1 OBJETIVOS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75B3E950-8AE6-73A3-C7A2-DF55CF0A5B08}"/>
              </a:ext>
            </a:extLst>
          </p:cNvPr>
          <p:cNvSpPr txBox="1"/>
          <p:nvPr/>
        </p:nvSpPr>
        <p:spPr>
          <a:xfrm>
            <a:off x="1199516" y="2755268"/>
            <a:ext cx="356373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1.2.1 Objetivo geral</a:t>
            </a:r>
          </a:p>
          <a:p>
            <a:endParaRPr lang="pt-BR" sz="2400" dirty="0"/>
          </a:p>
          <a:p>
            <a:r>
              <a:rPr lang="pt-BR" sz="2400" b="1" dirty="0"/>
              <a:t>1.2.2 Objetivos específicos</a:t>
            </a:r>
          </a:p>
          <a:p>
            <a:r>
              <a:rPr lang="pt-BR" sz="2400" dirty="0"/>
              <a:t>a)</a:t>
            </a:r>
          </a:p>
          <a:p>
            <a:r>
              <a:rPr lang="pt-BR" sz="2400" dirty="0"/>
              <a:t>b)</a:t>
            </a:r>
          </a:p>
          <a:p>
            <a:r>
              <a:rPr lang="pt-BR" sz="2400" dirty="0"/>
              <a:t>c)  </a:t>
            </a:r>
          </a:p>
        </p:txBody>
      </p:sp>
    </p:spTree>
    <p:extLst>
      <p:ext uri="{BB962C8B-B14F-4D97-AF65-F5344CB8AC3E}">
        <p14:creationId xmlns:p14="http://schemas.microsoft.com/office/powerpoint/2010/main" val="2230859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965265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7C7C935-2320-5C7D-89FC-CFF608648D3E}"/>
              </a:ext>
            </a:extLst>
          </p:cNvPr>
          <p:cNvSpPr txBox="1"/>
          <p:nvPr/>
        </p:nvSpPr>
        <p:spPr>
          <a:xfrm>
            <a:off x="869071" y="1834194"/>
            <a:ext cx="9592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3.1 CARACTERIZAÇÃO DA PESQUISA</a:t>
            </a:r>
          </a:p>
        </p:txBody>
      </p:sp>
    </p:spTree>
    <p:extLst>
      <p:ext uri="{BB962C8B-B14F-4D97-AF65-F5344CB8AC3E}">
        <p14:creationId xmlns:p14="http://schemas.microsoft.com/office/powerpoint/2010/main" val="2814089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819490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195560" y="1976807"/>
            <a:ext cx="39985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3.2 DELIMITAÇÃO DO ESTUDO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675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541195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123898" y="2003311"/>
            <a:ext cx="30340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3.3 COLETA DE DADOS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4905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633960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970273" y="1897294"/>
            <a:ext cx="32066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3.4 </a:t>
            </a:r>
            <a:r>
              <a:rPr lang="pt-BR" sz="2400"/>
              <a:t>ANÁLISE DE </a:t>
            </a:r>
            <a:r>
              <a:rPr lang="pt-BR" sz="2400" dirty="0"/>
              <a:t>DADOS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3854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2494045" y="879411"/>
            <a:ext cx="68237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4 RESULTADOS E DISCUSSÃO (PRINCIPAIS ACHADOS)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75584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CFA50CA0-ED0A-B857-289C-0A196423AB84}"/>
              </a:ext>
            </a:extLst>
          </p:cNvPr>
          <p:cNvSpPr txBox="1"/>
          <p:nvPr/>
        </p:nvSpPr>
        <p:spPr>
          <a:xfrm>
            <a:off x="1894957" y="879411"/>
            <a:ext cx="68237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4 RESULTADOS E DISCUSSÃO (PRINCIPAIS ACHADOS)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954728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144</Words>
  <Application>Microsoft Office PowerPoint</Application>
  <PresentationFormat>Widescreen</PresentationFormat>
  <Paragraphs>36</Paragraphs>
  <Slides>14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Tema do Office</vt:lpstr>
      <vt:lpstr>CorelDRAW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Cristina</dc:creator>
  <cp:lastModifiedBy>Cristina Keiko Yamaguchi</cp:lastModifiedBy>
  <cp:revision>25</cp:revision>
  <dcterms:created xsi:type="dcterms:W3CDTF">2021-11-08T13:11:23Z</dcterms:created>
  <dcterms:modified xsi:type="dcterms:W3CDTF">2025-06-26T23:40:31Z</dcterms:modified>
</cp:coreProperties>
</file>