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5" r:id="rId4"/>
    <p:sldId id="260" r:id="rId5"/>
    <p:sldId id="261" r:id="rId6"/>
    <p:sldId id="262" r:id="rId7"/>
    <p:sldId id="263" r:id="rId8"/>
    <p:sldId id="265" r:id="rId9"/>
    <p:sldId id="266" r:id="rId10"/>
    <p:sldId id="273" r:id="rId11"/>
    <p:sldId id="274" r:id="rId12"/>
    <p:sldId id="271" r:id="rId13"/>
    <p:sldId id="269" r:id="rId14"/>
    <p:sldId id="272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97657927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m 7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185926E8-4CB1-5E96-AD4B-1969E13C252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54" y="132618"/>
            <a:ext cx="1526759" cy="44440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1AABF16-E030-8ED1-5810-3828E83AE0B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508" y="67945"/>
            <a:ext cx="264683" cy="26544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BE7E8276-F2D5-7545-8C21-550E1C2239B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563" y="323867"/>
            <a:ext cx="281612" cy="277122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FBADEC7-688A-99F4-116A-50353FB207F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347" y="34719"/>
            <a:ext cx="432768" cy="277124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287FB6F1-2621-78FC-19B3-AD01F1B7EBA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67" y="332591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712" y="1404136"/>
            <a:ext cx="951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/>
              <a:t>DISCIPLINA </a:t>
            </a:r>
          </a:p>
          <a:p>
            <a:r>
              <a:rPr lang="pt-BR" sz="2400" b="1" dirty="0"/>
              <a:t>Seminário de elaboração de estudos e pesquisas em sistemas produtivos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475712" y="3000468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475712" y="4096672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5712" y="5496047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 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CAAE4-EB79-57A0-309A-23D428D0B9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9B23C4E1-2888-6BFB-3CF7-3581CC22B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DC32272B-071D-C992-F69F-24EC090096CE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179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AEE79-87AE-7430-1907-73180AEE0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07BBB629-114D-246C-547E-954FB32B74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9B23C4E1-2888-6BFB-3CF7-3581CC22BF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D391E5E-F9DB-4F4C-5FE6-220D17AE0E88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9595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74F03-63D9-B2B1-8F96-1DDB3E16B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42909DB9-874D-1452-8080-93CAF83A1F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397F469E-26C7-A660-40D4-384B53BF1C23}"/>
              </a:ext>
            </a:extLst>
          </p:cNvPr>
          <p:cNvSpPr txBox="1"/>
          <p:nvPr/>
        </p:nvSpPr>
        <p:spPr>
          <a:xfrm>
            <a:off x="536028" y="816348"/>
            <a:ext cx="10725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4.2 </a:t>
            </a:r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APLICABILIDADE DO ESTUDO PARA SUA ÁREA DE CONHECIMENTO, SETOR/SEGMENTO OU REGIÃO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426117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652158" y="847880"/>
            <a:ext cx="5317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 CONSIDERAÇÕES FINAIS/CONCLUSÕES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7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A9C28-2C58-4900-B8F0-BF79A8160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3151966-64F9-7117-0759-1A8663D246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B5E5EE38-DC1E-D3C1-1196-1E933AB727BA}"/>
              </a:ext>
            </a:extLst>
          </p:cNvPr>
          <p:cNvSpPr txBox="1"/>
          <p:nvPr/>
        </p:nvSpPr>
        <p:spPr>
          <a:xfrm>
            <a:off x="4654378" y="895177"/>
            <a:ext cx="190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8308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2">
            <a:extLst>
              <a:ext uri="{FF2B5EF4-FFF2-40B4-BE49-F238E27FC236}">
                <a16:creationId xmlns:a16="http://schemas.microsoft.com/office/drawing/2014/main" id="{3B26052C-0721-B4DE-D123-7DDCC1036A36}"/>
              </a:ext>
            </a:extLst>
          </p:cNvPr>
          <p:cNvSpPr txBox="1"/>
          <p:nvPr/>
        </p:nvSpPr>
        <p:spPr>
          <a:xfrm>
            <a:off x="4471132" y="1237068"/>
            <a:ext cx="136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TABELA 1</a:t>
            </a:r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id="{420F4AB2-E104-1BAB-6769-59397F0E9AC6}"/>
              </a:ext>
            </a:extLst>
          </p:cNvPr>
          <p:cNvSpPr txBox="1"/>
          <p:nvPr/>
        </p:nvSpPr>
        <p:spPr>
          <a:xfrm>
            <a:off x="1088504" y="2156942"/>
            <a:ext cx="8008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Apresentar os ajustes realizados a partir de Seminários anterior</a:t>
            </a:r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B8B9213B-66CA-3B5D-AFA7-1ED06247D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082" y="2891396"/>
            <a:ext cx="9837683" cy="222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3B8B0-7C27-192C-5301-783ADD35B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D6652A0-C353-942E-EF07-5F588266DC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27AF7962-093D-B787-F902-221E81F414D5}"/>
              </a:ext>
            </a:extLst>
          </p:cNvPr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2FEA1FA-D3D9-2572-AAE7-1488D069DEC2}"/>
              </a:ext>
            </a:extLst>
          </p:cNvPr>
          <p:cNvSpPr txBox="1"/>
          <p:nvPr/>
        </p:nvSpPr>
        <p:spPr>
          <a:xfrm>
            <a:off x="1199516" y="1896502"/>
            <a:ext cx="2072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5B3E950-8AE6-73A3-C7A2-DF55CF0A5B08}"/>
              </a:ext>
            </a:extLst>
          </p:cNvPr>
          <p:cNvSpPr txBox="1"/>
          <p:nvPr/>
        </p:nvSpPr>
        <p:spPr>
          <a:xfrm>
            <a:off x="1199516" y="2755268"/>
            <a:ext cx="3563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1.2.1 Objetivo geral</a:t>
            </a:r>
          </a:p>
          <a:p>
            <a:endParaRPr lang="pt-BR" sz="2400" dirty="0"/>
          </a:p>
          <a:p>
            <a:r>
              <a:rPr lang="pt-BR" sz="2400" b="1" dirty="0"/>
              <a:t>1.2.2 Objetivos específicos</a:t>
            </a:r>
          </a:p>
          <a:p>
            <a:r>
              <a:rPr lang="pt-BR" sz="2400" dirty="0"/>
              <a:t>a)</a:t>
            </a:r>
          </a:p>
          <a:p>
            <a:r>
              <a:rPr lang="pt-BR" sz="2400" dirty="0"/>
              <a:t>b)</a:t>
            </a:r>
          </a:p>
          <a:p>
            <a:r>
              <a:rPr lang="pt-BR" sz="2400" dirty="0"/>
              <a:t>c)  </a:t>
            </a:r>
          </a:p>
        </p:txBody>
      </p:sp>
    </p:spTree>
    <p:extLst>
      <p:ext uri="{BB962C8B-B14F-4D97-AF65-F5344CB8AC3E}">
        <p14:creationId xmlns:p14="http://schemas.microsoft.com/office/powerpoint/2010/main" val="223085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7C7C935-2320-5C7D-89FC-CFF608648D3E}"/>
              </a:ext>
            </a:extLst>
          </p:cNvPr>
          <p:cNvSpPr txBox="1"/>
          <p:nvPr/>
        </p:nvSpPr>
        <p:spPr>
          <a:xfrm>
            <a:off x="869071" y="1834194"/>
            <a:ext cx="9592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CARACTERIZAÇÃO DA PESQUISA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3034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320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</a:t>
            </a:r>
            <a:r>
              <a:rPr lang="pt-BR" sz="2400"/>
              <a:t>ANÁLISE DE </a:t>
            </a:r>
            <a:r>
              <a:rPr lang="pt-BR" sz="2400" dirty="0"/>
              <a:t>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494045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FA50CA0-ED0A-B857-289C-0A196423AB84}"/>
              </a:ext>
            </a:extLst>
          </p:cNvPr>
          <p:cNvSpPr txBox="1"/>
          <p:nvPr/>
        </p:nvSpPr>
        <p:spPr>
          <a:xfrm>
            <a:off x="1894957" y="879411"/>
            <a:ext cx="682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RESULTADOS E DISCUSSÃO (PRINCIPAIS ACHADOS)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144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25</cp:revision>
  <dcterms:created xsi:type="dcterms:W3CDTF">2021-11-08T13:11:23Z</dcterms:created>
  <dcterms:modified xsi:type="dcterms:W3CDTF">2025-06-26T23:40:31Z</dcterms:modified>
</cp:coreProperties>
</file>