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0" r:id="rId5"/>
    <p:sldId id="260" r:id="rId6"/>
    <p:sldId id="261" r:id="rId7"/>
    <p:sldId id="262" r:id="rId8"/>
    <p:sldId id="263" r:id="rId9"/>
    <p:sldId id="265" r:id="rId10"/>
    <p:sldId id="266" r:id="rId11"/>
    <p:sldId id="269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97657927"/>
              </p:ext>
            </p:extLst>
          </p:nvPr>
        </p:nvGraphicFramePr>
        <p:xfrm>
          <a:off x="112743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743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54" y="132618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508" y="67945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63" y="323867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347" y="34719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167" y="332591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 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FA50CA0-ED0A-B857-289C-0A196423AB84}"/>
              </a:ext>
            </a:extLst>
          </p:cNvPr>
          <p:cNvSpPr txBox="1"/>
          <p:nvPr/>
        </p:nvSpPr>
        <p:spPr>
          <a:xfrm>
            <a:off x="3045839" y="800583"/>
            <a:ext cx="753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(ACHADOS PRELIMINARES)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7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29091" y="748271"/>
            <a:ext cx="136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TABELA 1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46463" y="1668145"/>
            <a:ext cx="8008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Apresentar os ajustes realizados a partir de Seminários anterior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077E83D-E1AE-76B5-BCCF-07E5BF889194}"/>
              </a:ext>
            </a:extLst>
          </p:cNvPr>
          <p:cNvGraphicFramePr>
            <a:graphicFrameLocks noGrp="1"/>
          </p:cNvGraphicFramePr>
          <p:nvPr/>
        </p:nvGraphicFramePr>
        <p:xfrm>
          <a:off x="804041" y="2402599"/>
          <a:ext cx="983768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4010">
                  <a:extLst>
                    <a:ext uri="{9D8B030D-6E8A-4147-A177-3AD203B41FA5}">
                      <a16:colId xmlns:a16="http://schemas.microsoft.com/office/drawing/2014/main" val="926431703"/>
                    </a:ext>
                  </a:extLst>
                </a:gridCol>
                <a:gridCol w="4733673">
                  <a:extLst>
                    <a:ext uri="{9D8B030D-6E8A-4147-A177-3AD203B41FA5}">
                      <a16:colId xmlns:a16="http://schemas.microsoft.com/office/drawing/2014/main" val="1980468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Ajustes solicitados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Ajuste realizado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73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141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385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76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03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85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CD971-8916-1586-AAC9-42941F933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4E5123F0-4594-10F9-6936-F0A933E8F1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CB7ADBF2-071B-A583-A739-687D806340A8}"/>
              </a:ext>
            </a:extLst>
          </p:cNvPr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978E3C7-7DF9-2D56-DF9D-F9AD336D2996}"/>
              </a:ext>
            </a:extLst>
          </p:cNvPr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OBJETIVOS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6A71196-E7F2-298F-5594-1ED73ECB3E5D}"/>
              </a:ext>
            </a:extLst>
          </p:cNvPr>
          <p:cNvSpPr txBox="1"/>
          <p:nvPr/>
        </p:nvSpPr>
        <p:spPr>
          <a:xfrm>
            <a:off x="1199516" y="2755268"/>
            <a:ext cx="35637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 Objetivo geral</a:t>
            </a:r>
          </a:p>
          <a:p>
            <a:endParaRPr lang="pt-BR" sz="2400" dirty="0"/>
          </a:p>
          <a:p>
            <a:r>
              <a:rPr lang="pt-BR" sz="2400" b="1" dirty="0"/>
              <a:t>1.2.2 Objetivos específicos</a:t>
            </a:r>
          </a:p>
          <a:p>
            <a:r>
              <a:rPr lang="pt-BR" sz="2400" dirty="0"/>
              <a:t>a)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204031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459D2-77A9-C981-B5C1-F71FFEE2C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7456B29A-D3D4-48BD-6620-B6E436AFEA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C5765A6A-3C89-36F2-310C-17BAF5E81E2F}"/>
              </a:ext>
            </a:extLst>
          </p:cNvPr>
          <p:cNvSpPr txBox="1"/>
          <p:nvPr/>
        </p:nvSpPr>
        <p:spPr>
          <a:xfrm>
            <a:off x="3363662" y="958239"/>
            <a:ext cx="325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PANORAMA TEÓRICO</a:t>
            </a:r>
          </a:p>
        </p:txBody>
      </p:sp>
    </p:spTree>
    <p:extLst>
      <p:ext uri="{BB962C8B-B14F-4D97-AF65-F5344CB8AC3E}">
        <p14:creationId xmlns:p14="http://schemas.microsoft.com/office/powerpoint/2010/main" val="28292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7C7C935-2320-5C7D-89FC-CFF608648D3E}"/>
              </a:ext>
            </a:extLst>
          </p:cNvPr>
          <p:cNvSpPr txBox="1"/>
          <p:nvPr/>
        </p:nvSpPr>
        <p:spPr>
          <a:xfrm>
            <a:off x="869071" y="1834194"/>
            <a:ext cx="959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CARACTERIZAÇÃO DA PESQUISA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3034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320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</a:t>
            </a:r>
            <a:r>
              <a:rPr lang="pt-BR" sz="2400"/>
              <a:t>ANÁLISE DE </a:t>
            </a:r>
            <a:r>
              <a:rPr lang="pt-BR" sz="2400" dirty="0"/>
              <a:t>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494045" y="879411"/>
            <a:ext cx="7306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(ACHADOS PRELIMINARES)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115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24</cp:revision>
  <dcterms:created xsi:type="dcterms:W3CDTF">2021-11-08T13:11:23Z</dcterms:created>
  <dcterms:modified xsi:type="dcterms:W3CDTF">2025-06-26T23:37:07Z</dcterms:modified>
</cp:coreProperties>
</file>