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58" r:id="rId5"/>
    <p:sldId id="259" r:id="rId6"/>
    <p:sldId id="267" r:id="rId7"/>
    <p:sldId id="270" r:id="rId8"/>
    <p:sldId id="260" r:id="rId9"/>
    <p:sldId id="261" r:id="rId10"/>
    <p:sldId id="262" r:id="rId11"/>
    <p:sldId id="263" r:id="rId12"/>
    <p:sldId id="265" r:id="rId13"/>
    <p:sldId id="266" r:id="rId14"/>
    <p:sldId id="268" r:id="rId15"/>
    <p:sldId id="269" r:id="rId1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61" d="100"/>
          <a:sy n="61" d="100"/>
        </p:scale>
        <p:origin x="894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emf"/><Relationship Id="rId7" Type="http://schemas.openxmlformats.org/officeDocument/2006/relationships/image" Target="../media/image5.png"/><Relationship Id="rId2" Type="http://schemas.openxmlformats.org/officeDocument/2006/relationships/oleObject" Target="../embeddings/oleObject1.bin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12AD02-2B10-4F27-B5E4-6BAA7933F4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8E8AB2A-C813-4E35-82B6-18D6F2D6E0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B069B8-2721-4C21-836F-7EA8CEE9A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3668CC8-A57A-40D6-8A6C-9CB1CF54A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7896996-B246-4E5E-BC86-0053DC8E4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  <p:graphicFrame>
        <p:nvGraphicFramePr>
          <p:cNvPr id="7" name="Objeto 6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97657927"/>
              </p:ext>
            </p:extLst>
          </p:nvPr>
        </p:nvGraphicFramePr>
        <p:xfrm>
          <a:off x="11274358" y="1270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74358" y="1270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Imagem 7" descr="Desenho de um círculo&#10;&#10;O conteúdo gerado por IA pode estar incorreto.">
            <a:extLst>
              <a:ext uri="{FF2B5EF4-FFF2-40B4-BE49-F238E27FC236}">
                <a16:creationId xmlns:a16="http://schemas.microsoft.com/office/drawing/2014/main" id="{185926E8-4CB1-5E96-AD4B-1969E13C252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854" y="132618"/>
            <a:ext cx="1526759" cy="444408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21AABF16-E030-8ED1-5810-3828E83AE0BC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4508" y="67945"/>
            <a:ext cx="264683" cy="265444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BE7E8276-F2D5-7545-8C21-550E1C2239B0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9563" y="323867"/>
            <a:ext cx="281612" cy="277122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DFBADEC7-688A-99F4-116A-50353FB207FC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1347" y="34719"/>
            <a:ext cx="432768" cy="277124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287FB6F1-2621-78FC-19B3-AD01F1B7EBA3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8167" y="332591"/>
            <a:ext cx="296288" cy="2666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58145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1B4214-0A87-420E-A27E-FBCF3E0B0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23DC4AB-2C58-44F0-A7D6-FBBB1CA36D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74EAE3-FF6D-4813-A5DD-E8967336D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FCCA97F-C155-45A4-B5D9-22999E470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CF0C7AA-500D-4D7A-9128-9CE88D53A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5670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5325F37-68C4-4F05-9DC7-C4E80C5BF0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39E0CD3-FEC4-4E4E-9515-B252E2A139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8396D4C-F736-41CB-9E0E-137B1E05A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4C57021-AA47-40F1-B25A-90AC155F4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4B7D62F-21C7-4936-BB36-C612A2399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5822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544104-8503-485A-A585-81E21948B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4B38C7C-CEB8-4D05-98D0-0A9B57B64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AF72B2-A4EB-4A14-A9B7-385C209F7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24541AC-D2F0-48FA-9673-04316C06D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4F3B680-B8BA-4FB8-98E8-7CF8F397E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1720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B17140-55E6-4E1E-8F48-E2DF619B8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0BFF8ED-28F1-4CA3-A63C-CA7270B91A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6658096-8341-4A6D-BADD-FDBC3A035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EF5717A-8965-4251-ACB6-978BFA99A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12F263C-DD75-434D-B2E0-F448D9979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3883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279D83-8A81-4C19-9F8E-C97BAD268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7695D49-BE75-4DAE-ACAC-9597D3F843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DA8B74C-5F0C-4696-983E-EA484E747F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D0B8A32-6528-42D7-9DEC-CF0DE1A96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A32D32E-CC18-4804-ABD2-567AD7247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87F8671-3AE2-4F5D-A04D-6498812CB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1726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59FAAF-8703-4063-8488-884D462DF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15723DD-F04E-4D01-9E34-469F65231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726311C-1129-4FD7-BFAF-70679B8A72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EED908E-CB0E-49BF-8FF9-085E6867A9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1B4F73-FEF6-412D-B621-C454D2405C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16FD4B2-412E-4781-83F7-A761D353F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BC037E1-6651-4406-B9EC-0964A7A25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6BF269AA-CFFA-4A71-B534-6F2530683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5972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46174D-8BDA-4E85-8C51-57F9C8A59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C24AF8B-751C-46D1-8914-F7952A14D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22AF3ED-0CBF-4386-B0FE-6A90EC30D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1D86EAB-9400-4B3E-B1E8-54DFAF06B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8214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6A417A6-BC4C-4837-B752-6BBDB68A0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4C4AA1F-B721-4226-A6BA-C10E4D53C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9FE4FF0-53B4-4864-BFCA-B1C8D03E5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3948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C7C794-9F96-4EE1-B165-5A621C4B5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56265CD-AB6A-429B-AB7B-FFDC09D50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0E04340-FABB-4377-9773-B297119683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11E166B-1CA3-4969-9C0A-C57F85000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42B2C42-F839-4A54-BC58-B373A6F5E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E4D78E7-CE71-497D-9023-36AD8AE00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5960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D50868-906A-4F38-8659-909B8E55E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5821FD8-9CE8-4DD9-A3ED-22128DD9FF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6DAD29-DD2B-4266-91A2-941C00A90E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959B922-1DFE-4A8B-86F2-1B9116312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5F57910-1BB4-49D8-90CC-8268B96A0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B70BA79-2E13-46F6-9DFD-F6C07EEC9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8432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2D0D129-588B-462F-844B-91FA56816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8236563-E266-417F-8A11-3A5888FF22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3A4BACD-FEDD-423B-B9BF-18193D26CA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10C47-3CDD-4B0C-BE4E-8079C90AA5A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D806296-31B4-4FC8-BB8D-1B2D1BE6A9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77E7EAE-69B2-4C7A-8D18-E12DBB7E58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1153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475712" y="1404136"/>
            <a:ext cx="95154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400" b="1" dirty="0"/>
              <a:t>DISCIPLINA </a:t>
            </a:r>
          </a:p>
          <a:p>
            <a:r>
              <a:rPr lang="pt-BR" sz="2400" b="1" dirty="0"/>
              <a:t>Seminário de elaboração de estudos e pesquisas em sistemas produtivos 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1475712" y="3000468"/>
            <a:ext cx="12581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TÍTULO: 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475712" y="4096672"/>
            <a:ext cx="201042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/>
              <a:t>Mestrando(a):</a:t>
            </a:r>
          </a:p>
          <a:p>
            <a:r>
              <a:rPr lang="pt-BR" sz="2000" b="1" dirty="0"/>
              <a:t>Orientador(a):</a:t>
            </a:r>
          </a:p>
          <a:p>
            <a:r>
              <a:rPr lang="pt-BR" sz="2000" b="1" dirty="0" err="1"/>
              <a:t>Coorientador</a:t>
            </a:r>
            <a:r>
              <a:rPr lang="pt-BR" sz="2000" b="1" dirty="0"/>
              <a:t>(a): 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1475712" y="5496047"/>
            <a:ext cx="8548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/>
              <a:t>Local: </a:t>
            </a:r>
          </a:p>
          <a:p>
            <a:r>
              <a:rPr lang="pt-BR" sz="2000" b="1" dirty="0"/>
              <a:t>Data: </a:t>
            </a:r>
          </a:p>
        </p:txBody>
      </p:sp>
    </p:spTree>
    <p:extLst>
      <p:ext uri="{BB962C8B-B14F-4D97-AF65-F5344CB8AC3E}">
        <p14:creationId xmlns:p14="http://schemas.microsoft.com/office/powerpoint/2010/main" val="1610033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541195" y="895177"/>
            <a:ext cx="4169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3 METODOLOGIA DA PESQUISA</a:t>
            </a:r>
            <a:endParaRPr lang="pt-BR" sz="2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1123898" y="2003311"/>
            <a:ext cx="30340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3.3 COLETA DE DADOS </a:t>
            </a:r>
          </a:p>
          <a:p>
            <a:r>
              <a:rPr lang="pt-BR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649051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633960" y="895177"/>
            <a:ext cx="4169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3 METODOLOGIA DA PESQUISA</a:t>
            </a:r>
            <a:endParaRPr lang="pt-BR" sz="2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970273" y="1897294"/>
            <a:ext cx="31377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3.4 ANÁLISE DE DADOS </a:t>
            </a:r>
          </a:p>
          <a:p>
            <a:r>
              <a:rPr lang="pt-BR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038547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991769" y="895177"/>
            <a:ext cx="36296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4 RESULTADOS ESPERADOS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9755840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4654378" y="895177"/>
            <a:ext cx="2440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5 CRONOGRAMA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4954728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4654378" y="895177"/>
            <a:ext cx="2181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6 ORÇAMENTO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6541746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4654378" y="895177"/>
            <a:ext cx="19030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REFERÊNCIAS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5170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4429091" y="748271"/>
            <a:ext cx="13627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TABELA 1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046463" y="1668145"/>
            <a:ext cx="80080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Apresentar os ajustes realizados a partir de Seminários anterior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E077E83D-E1AE-76B5-BCCF-07E5BF8891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057046"/>
              </p:ext>
            </p:extLst>
          </p:nvPr>
        </p:nvGraphicFramePr>
        <p:xfrm>
          <a:off x="804041" y="2402599"/>
          <a:ext cx="983768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4010">
                  <a:extLst>
                    <a:ext uri="{9D8B030D-6E8A-4147-A177-3AD203B41FA5}">
                      <a16:colId xmlns:a16="http://schemas.microsoft.com/office/drawing/2014/main" val="926431703"/>
                    </a:ext>
                  </a:extLst>
                </a:gridCol>
                <a:gridCol w="4733673">
                  <a:extLst>
                    <a:ext uri="{9D8B030D-6E8A-4147-A177-3AD203B41FA5}">
                      <a16:colId xmlns:a16="http://schemas.microsoft.com/office/drawing/2014/main" val="19804681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Ajustes solicitados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Ajuste realizado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6733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1412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73850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876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7032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28510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0848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7BC556-6C38-61D7-CE1F-C09E2084D0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890E8659-8765-C470-C05A-E58CD8E3376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>
            <a:extLst>
              <a:ext uri="{FF2B5EF4-FFF2-40B4-BE49-F238E27FC236}">
                <a16:creationId xmlns:a16="http://schemas.microsoft.com/office/drawing/2014/main" id="{6C521373-BA4E-EB39-695B-8F803BE192A9}"/>
              </a:ext>
            </a:extLst>
          </p:cNvPr>
          <p:cNvSpPr txBox="1"/>
          <p:nvPr/>
        </p:nvSpPr>
        <p:spPr>
          <a:xfrm>
            <a:off x="4429091" y="748271"/>
            <a:ext cx="2171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1 INTRODUÇÃO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F0FEC617-CD5C-A452-D569-1EC35024C644}"/>
              </a:ext>
            </a:extLst>
          </p:cNvPr>
          <p:cNvSpPr txBox="1"/>
          <p:nvPr/>
        </p:nvSpPr>
        <p:spPr>
          <a:xfrm>
            <a:off x="1247836" y="2002520"/>
            <a:ext cx="31812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1.1 PROBLEMA</a:t>
            </a:r>
          </a:p>
          <a:p>
            <a:r>
              <a:rPr lang="pt-BR" sz="2400" dirty="0"/>
              <a:t>(Pergunta de pesquisa)  </a:t>
            </a:r>
          </a:p>
        </p:txBody>
      </p:sp>
    </p:spTree>
    <p:extLst>
      <p:ext uri="{BB962C8B-B14F-4D97-AF65-F5344CB8AC3E}">
        <p14:creationId xmlns:p14="http://schemas.microsoft.com/office/powerpoint/2010/main" val="1810327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4018686" y="895177"/>
            <a:ext cx="2171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1 INTRODUÇÃO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199516" y="1896502"/>
            <a:ext cx="2072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1.2 OBJETIVOS 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199516" y="2755268"/>
            <a:ext cx="356373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1.2.1 Objetivo geral</a:t>
            </a:r>
          </a:p>
          <a:p>
            <a:endParaRPr lang="pt-BR" sz="2400" dirty="0"/>
          </a:p>
          <a:p>
            <a:r>
              <a:rPr lang="pt-BR" sz="2400" b="1" dirty="0"/>
              <a:t>1.2.2 Objetivos específicos</a:t>
            </a:r>
          </a:p>
          <a:p>
            <a:r>
              <a:rPr lang="pt-BR" sz="2400" dirty="0"/>
              <a:t>a)</a:t>
            </a:r>
          </a:p>
          <a:p>
            <a:r>
              <a:rPr lang="pt-BR" sz="2400" dirty="0"/>
              <a:t>b)</a:t>
            </a:r>
          </a:p>
          <a:p>
            <a:r>
              <a:rPr lang="pt-BR" sz="2400" dirty="0"/>
              <a:t>c)  </a:t>
            </a:r>
          </a:p>
        </p:txBody>
      </p:sp>
    </p:spTree>
    <p:extLst>
      <p:ext uri="{BB962C8B-B14F-4D97-AF65-F5344CB8AC3E}">
        <p14:creationId xmlns:p14="http://schemas.microsoft.com/office/powerpoint/2010/main" val="1917923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4892917" y="895177"/>
            <a:ext cx="2171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1 INTRODUÇÃO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983526" y="2121789"/>
            <a:ext cx="24732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1.3 JUSTIFICATIVA </a:t>
            </a:r>
          </a:p>
        </p:txBody>
      </p:sp>
    </p:spTree>
    <p:extLst>
      <p:ext uri="{BB962C8B-B14F-4D97-AF65-F5344CB8AC3E}">
        <p14:creationId xmlns:p14="http://schemas.microsoft.com/office/powerpoint/2010/main" val="2712287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4892917" y="895177"/>
            <a:ext cx="2171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1 INTRODUÇÃO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983526" y="2121789"/>
            <a:ext cx="90955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1.4 CARACTERIZAÇÃO INTERDISCIPLINAR E ADERÊNCIA AO PROGRAMA </a:t>
            </a:r>
          </a:p>
        </p:txBody>
      </p:sp>
    </p:spTree>
    <p:extLst>
      <p:ext uri="{BB962C8B-B14F-4D97-AF65-F5344CB8AC3E}">
        <p14:creationId xmlns:p14="http://schemas.microsoft.com/office/powerpoint/2010/main" val="2767231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203500-1C02-8F25-8B3B-CB2E8B539E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C781E344-B6A3-29C2-1CD8-82E9750C07E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>
            <a:extLst>
              <a:ext uri="{FF2B5EF4-FFF2-40B4-BE49-F238E27FC236}">
                <a16:creationId xmlns:a16="http://schemas.microsoft.com/office/drawing/2014/main" id="{D87CA4F2-6133-3D36-CDA9-149DFDB58F6B}"/>
              </a:ext>
            </a:extLst>
          </p:cNvPr>
          <p:cNvSpPr txBox="1"/>
          <p:nvPr/>
        </p:nvSpPr>
        <p:spPr>
          <a:xfrm>
            <a:off x="4892917" y="895177"/>
            <a:ext cx="31618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2 PANORAMA TEÓRICO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09EBB33E-16F8-61E9-FDF6-EF484F5CC810}"/>
              </a:ext>
            </a:extLst>
          </p:cNvPr>
          <p:cNvSpPr txBox="1"/>
          <p:nvPr/>
        </p:nvSpPr>
        <p:spPr>
          <a:xfrm>
            <a:off x="963664" y="2007614"/>
            <a:ext cx="9592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Apresentar o Panorama Teórico mais completo na versão em Word</a:t>
            </a:r>
          </a:p>
        </p:txBody>
      </p:sp>
    </p:spTree>
    <p:extLst>
      <p:ext uri="{BB962C8B-B14F-4D97-AF65-F5344CB8AC3E}">
        <p14:creationId xmlns:p14="http://schemas.microsoft.com/office/powerpoint/2010/main" val="4250152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965265" y="895177"/>
            <a:ext cx="4169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3 METODOLOGIA DA PESQUISA</a:t>
            </a:r>
            <a:endParaRPr lang="pt-BR" sz="2400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E7C7C935-2320-5C7D-89FC-CFF608648D3E}"/>
              </a:ext>
            </a:extLst>
          </p:cNvPr>
          <p:cNvSpPr txBox="1"/>
          <p:nvPr/>
        </p:nvSpPr>
        <p:spPr>
          <a:xfrm>
            <a:off x="821775" y="1849959"/>
            <a:ext cx="9592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3.1 CARACTERIZAÇÃO DA PESQUISA</a:t>
            </a:r>
          </a:p>
        </p:txBody>
      </p:sp>
    </p:spTree>
    <p:extLst>
      <p:ext uri="{BB962C8B-B14F-4D97-AF65-F5344CB8AC3E}">
        <p14:creationId xmlns:p14="http://schemas.microsoft.com/office/powerpoint/2010/main" val="2814089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819490" y="895177"/>
            <a:ext cx="4169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3 METODOLOGIA DA PESQUISA</a:t>
            </a:r>
            <a:endParaRPr lang="pt-BR" sz="2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1195560" y="1976807"/>
            <a:ext cx="39985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3.2 DELIMITAÇÃO DO ESTUDO </a:t>
            </a:r>
          </a:p>
          <a:p>
            <a:r>
              <a:rPr lang="pt-BR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96753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138</Words>
  <Application>Microsoft Office PowerPoint</Application>
  <PresentationFormat>Widescreen</PresentationFormat>
  <Paragraphs>44</Paragraphs>
  <Slides>15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Tema do Office</vt:lpstr>
      <vt:lpstr>CorelDRAW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Cristina</dc:creator>
  <cp:lastModifiedBy>Cristina Keiko Yamaguchi</cp:lastModifiedBy>
  <cp:revision>21</cp:revision>
  <dcterms:created xsi:type="dcterms:W3CDTF">2021-11-08T13:11:23Z</dcterms:created>
  <dcterms:modified xsi:type="dcterms:W3CDTF">2025-06-26T22:27:05Z</dcterms:modified>
</cp:coreProperties>
</file>