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7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9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026076132"/>
              </p:ext>
            </p:extLst>
          </p:nvPr>
        </p:nvGraphicFramePr>
        <p:xfrm>
          <a:off x="11287058" y="1270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87058" y="1270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m 7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185926E8-4CB1-5E96-AD4B-1969E13C25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21" y="163650"/>
            <a:ext cx="1526759" cy="4444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1AABF16-E030-8ED1-5810-3828E83AE0B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175" y="98977"/>
            <a:ext cx="264683" cy="26544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E7E8276-F2D5-7545-8C21-550E1C2239B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230" y="354899"/>
            <a:ext cx="281612" cy="27712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FBADEC7-688A-99F4-116A-50353FB207F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014" y="65751"/>
            <a:ext cx="432768" cy="277124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287FB6F1-2621-78FC-19B3-AD01F1B7EBA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834" y="363623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712" y="1404136"/>
            <a:ext cx="9515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DISCIPLINA </a:t>
            </a:r>
          </a:p>
          <a:p>
            <a:r>
              <a:rPr lang="pt-BR" sz="2400" b="1" dirty="0"/>
              <a:t>Seminário de elaboração de estudos e pesquisas em sistemas produtivos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712" y="3000468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5712" y="4096672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5712" y="5496047"/>
            <a:ext cx="7971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</a:t>
            </a:r>
          </a:p>
          <a:p>
            <a:r>
              <a:rPr lang="pt-BR" sz="2000" b="1" dirty="0"/>
              <a:t>Data: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429091" y="748271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47836" y="2002520"/>
            <a:ext cx="3181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PROBLEMA</a:t>
            </a:r>
          </a:p>
          <a:p>
            <a:r>
              <a:rPr lang="pt-BR" sz="2400" dirty="0"/>
              <a:t>(Pergunta de pesquisa)  </a:t>
            </a:r>
          </a:p>
        </p:txBody>
      </p:sp>
    </p:spTree>
    <p:extLst>
      <p:ext uri="{BB962C8B-B14F-4D97-AF65-F5344CB8AC3E}">
        <p14:creationId xmlns:p14="http://schemas.microsoft.com/office/powerpoint/2010/main" val="42408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99516" y="1896502"/>
            <a:ext cx="2072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1.2 OBJETIVOS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99516" y="2755268"/>
            <a:ext cx="35637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1.2.1 Objetivo geral</a:t>
            </a:r>
          </a:p>
          <a:p>
            <a:endParaRPr lang="pt-BR" sz="2400" dirty="0"/>
          </a:p>
          <a:p>
            <a:r>
              <a:rPr lang="pt-BR" sz="2400" b="1" dirty="0"/>
              <a:t>1.2.2 Objetivos específicos</a:t>
            </a:r>
          </a:p>
          <a:p>
            <a:r>
              <a:rPr lang="pt-BR" sz="2400" dirty="0"/>
              <a:t>a)</a:t>
            </a:r>
          </a:p>
          <a:p>
            <a:r>
              <a:rPr lang="pt-BR" sz="2400" dirty="0"/>
              <a:t>b)</a:t>
            </a:r>
          </a:p>
          <a:p>
            <a:r>
              <a:rPr lang="pt-BR" sz="2400" dirty="0"/>
              <a:t>c)  </a:t>
            </a:r>
          </a:p>
        </p:txBody>
      </p:sp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2473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 JUSTIFICATIVA </a:t>
            </a:r>
          </a:p>
        </p:txBody>
      </p:sp>
    </p:spTree>
    <p:extLst>
      <p:ext uri="{BB962C8B-B14F-4D97-AF65-F5344CB8AC3E}">
        <p14:creationId xmlns:p14="http://schemas.microsoft.com/office/powerpoint/2010/main" val="271228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65D8B9-4037-7EB7-3763-BFEEF6B434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9E4CA897-E44D-1E82-7A5F-348C5D4402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B514A66C-6D43-48CC-43FD-9F174253B7A4}"/>
              </a:ext>
            </a:extLst>
          </p:cNvPr>
          <p:cNvSpPr txBox="1"/>
          <p:nvPr/>
        </p:nvSpPr>
        <p:spPr>
          <a:xfrm>
            <a:off x="4365016" y="885751"/>
            <a:ext cx="316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2 PANORAMA TEÓRICO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00A08A3-E094-D403-EB32-491F47D10361}"/>
              </a:ext>
            </a:extLst>
          </p:cNvPr>
          <p:cNvSpPr txBox="1"/>
          <p:nvPr/>
        </p:nvSpPr>
        <p:spPr>
          <a:xfrm>
            <a:off x="983526" y="2121789"/>
            <a:ext cx="6860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Apresentar os títulos das principais teorias abordadas</a:t>
            </a:r>
          </a:p>
        </p:txBody>
      </p:sp>
    </p:spTree>
    <p:extLst>
      <p:ext uri="{BB962C8B-B14F-4D97-AF65-F5344CB8AC3E}">
        <p14:creationId xmlns:p14="http://schemas.microsoft.com/office/powerpoint/2010/main" val="2887586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63039" y="1976807"/>
            <a:ext cx="47096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3.1 CARACTERIZAÇÃO DA PESQUISA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290B6-FEFD-901E-2085-6D682B699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C42896BF-9164-9502-D28F-5F8D6A7CED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2">
            <a:extLst>
              <a:ext uri="{FF2B5EF4-FFF2-40B4-BE49-F238E27FC236}">
                <a16:creationId xmlns:a16="http://schemas.microsoft.com/office/drawing/2014/main" id="{47556FE5-6A41-499F-0DAC-5FF10948576F}"/>
              </a:ext>
            </a:extLst>
          </p:cNvPr>
          <p:cNvSpPr txBox="1"/>
          <p:nvPr/>
        </p:nvSpPr>
        <p:spPr>
          <a:xfrm>
            <a:off x="4892208" y="1006761"/>
            <a:ext cx="190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b="1" dirty="0"/>
              <a:t>REFERÊNCIAS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7979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78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21</cp:revision>
  <dcterms:created xsi:type="dcterms:W3CDTF">2021-11-08T13:11:23Z</dcterms:created>
  <dcterms:modified xsi:type="dcterms:W3CDTF">2025-06-26T22:17:00Z</dcterms:modified>
</cp:coreProperties>
</file>