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5" r:id="rId8"/>
    <p:sldId id="266" r:id="rId9"/>
    <p:sldId id="273" r:id="rId10"/>
    <p:sldId id="274" r:id="rId11"/>
    <p:sldId id="271" r:id="rId12"/>
    <p:sldId id="269" r:id="rId13"/>
    <p:sldId id="272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97657927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54" y="132618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508" y="67945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63" y="323867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347" y="34719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67" y="332591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 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AEE79-87AE-7430-1907-73180AEE0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07BBB629-114D-246C-547E-954FB32B74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9B23C4E1-2888-6BFB-3CF7-3581CC22BF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2D391E5E-F9DB-4F4C-5FE6-220D17AE0E88}"/>
              </a:ext>
            </a:extLst>
          </p:cNvPr>
          <p:cNvSpPr txBox="1"/>
          <p:nvPr/>
        </p:nvSpPr>
        <p:spPr>
          <a:xfrm>
            <a:off x="1894957" y="879411"/>
            <a:ext cx="682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(PRINCIPAIS ACHADOS)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95951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74F03-63D9-B2B1-8F96-1DDB3E16B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42909DB9-874D-1452-8080-93CAF83A1F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397F469E-26C7-A660-40D4-384B53BF1C23}"/>
              </a:ext>
            </a:extLst>
          </p:cNvPr>
          <p:cNvSpPr txBox="1"/>
          <p:nvPr/>
        </p:nvSpPr>
        <p:spPr>
          <a:xfrm>
            <a:off x="536028" y="816348"/>
            <a:ext cx="10725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4.2 </a:t>
            </a:r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APLICABILIDADE DO ESTUDO PARA SUA ÁREA DE CONHECIMENTO, SETOR/SEGMENTO OU REGIÃO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426117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652158" y="847880"/>
            <a:ext cx="5317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 CONSIDERAÇÕES FINAIS/CONCLUSÕES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70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A9C28-2C58-4900-B8F0-BF79A8160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3151966-64F9-7117-0759-1A8663D246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B5E5EE38-DC1E-D3C1-1196-1E933AB727BA}"/>
              </a:ext>
            </a:extLst>
          </p:cNvPr>
          <p:cNvSpPr txBox="1"/>
          <p:nvPr/>
        </p:nvSpPr>
        <p:spPr>
          <a:xfrm>
            <a:off x="4654378" y="895177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8308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OBJETIVOS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563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C7C935-2320-5C7D-89FC-CFF608648D3E}"/>
              </a:ext>
            </a:extLst>
          </p:cNvPr>
          <p:cNvSpPr txBox="1"/>
          <p:nvPr/>
        </p:nvSpPr>
        <p:spPr>
          <a:xfrm>
            <a:off x="869071" y="1834194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CARACTERIZAÇÃO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3034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320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</a:t>
            </a:r>
            <a:r>
              <a:rPr lang="pt-BR" sz="2400"/>
              <a:t>ANÁLISE DE </a:t>
            </a:r>
            <a:r>
              <a:rPr lang="pt-BR" sz="2400" dirty="0"/>
              <a:t>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494045" y="879411"/>
            <a:ext cx="682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(PRINCIPAIS ACHADOS)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FA50CA0-ED0A-B857-289C-0A196423AB84}"/>
              </a:ext>
            </a:extLst>
          </p:cNvPr>
          <p:cNvSpPr txBox="1"/>
          <p:nvPr/>
        </p:nvSpPr>
        <p:spPr>
          <a:xfrm>
            <a:off x="1894957" y="879411"/>
            <a:ext cx="682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(PRINCIPAIS ACHADOS)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CAAE4-EB79-57A0-309A-23D428D0B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9B23C4E1-2888-6BFB-3CF7-3581CC22BF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DC32272B-071D-C992-F69F-24EC090096CE}"/>
              </a:ext>
            </a:extLst>
          </p:cNvPr>
          <p:cNvSpPr txBox="1"/>
          <p:nvPr/>
        </p:nvSpPr>
        <p:spPr>
          <a:xfrm>
            <a:off x="1894957" y="879411"/>
            <a:ext cx="682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(PRINCIPAIS ACHADOS)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1790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133</Words>
  <Application>Microsoft Office PowerPoint</Application>
  <PresentationFormat>Widescreen</PresentationFormat>
  <Paragraphs>34</Paragraphs>
  <Slides>13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24</cp:revision>
  <dcterms:created xsi:type="dcterms:W3CDTF">2021-11-08T13:11:23Z</dcterms:created>
  <dcterms:modified xsi:type="dcterms:W3CDTF">2025-05-30T10:25:15Z</dcterms:modified>
</cp:coreProperties>
</file>