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0" r:id="rId4"/>
    <p:sldId id="260" r:id="rId5"/>
    <p:sldId id="261" r:id="rId6"/>
    <p:sldId id="262" r:id="rId7"/>
    <p:sldId id="263" r:id="rId8"/>
    <p:sldId id="265" r:id="rId9"/>
    <p:sldId id="266" r:id="rId10"/>
    <p:sldId id="269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6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97657927"/>
              </p:ext>
            </p:extLst>
          </p:nvPr>
        </p:nvGraphicFramePr>
        <p:xfrm>
          <a:off x="112743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743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54" y="132618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508" y="67945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9563" y="323867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347" y="34719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167" y="332591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30/05/2025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 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517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072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OBJETIVOS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5637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1.2.1 Objetivo geral</a:t>
            </a:r>
          </a:p>
          <a:p>
            <a:endParaRPr lang="pt-BR" sz="2400" dirty="0"/>
          </a:p>
          <a:p>
            <a:r>
              <a:rPr lang="pt-BR" sz="2400" b="1" dirty="0"/>
              <a:t>1.2.2 Objetivos específicos</a:t>
            </a:r>
          </a:p>
          <a:p>
            <a:r>
              <a:rPr lang="pt-BR" sz="2400" dirty="0"/>
              <a:t>a)</a:t>
            </a:r>
          </a:p>
          <a:p>
            <a:r>
              <a:rPr lang="pt-BR" sz="2400" dirty="0"/>
              <a:t>b)</a:t>
            </a:r>
          </a:p>
          <a:p>
            <a:r>
              <a:rPr lang="pt-BR" sz="2400" dirty="0"/>
              <a:t>c)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9D2-77A9-C981-B5C1-F71FFEE2C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7456B29A-D3D4-48BD-6620-B6E436AFEA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C5765A6A-3C89-36F2-310C-17BAF5E81E2F}"/>
              </a:ext>
            </a:extLst>
          </p:cNvPr>
          <p:cNvSpPr txBox="1"/>
          <p:nvPr/>
        </p:nvSpPr>
        <p:spPr>
          <a:xfrm>
            <a:off x="3363662" y="958239"/>
            <a:ext cx="32548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PANORAMA TEÓRICO</a:t>
            </a:r>
          </a:p>
        </p:txBody>
      </p:sp>
    </p:spTree>
    <p:extLst>
      <p:ext uri="{BB962C8B-B14F-4D97-AF65-F5344CB8AC3E}">
        <p14:creationId xmlns:p14="http://schemas.microsoft.com/office/powerpoint/2010/main" val="28292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7C7C935-2320-5C7D-89FC-CFF608648D3E}"/>
              </a:ext>
            </a:extLst>
          </p:cNvPr>
          <p:cNvSpPr txBox="1"/>
          <p:nvPr/>
        </p:nvSpPr>
        <p:spPr>
          <a:xfrm>
            <a:off x="869071" y="1834194"/>
            <a:ext cx="9592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CARACTERIZAÇÃO DA PESQUISA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30340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320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</a:t>
            </a:r>
            <a:r>
              <a:rPr lang="pt-BR" sz="2400"/>
              <a:t>ANÁLISE DE </a:t>
            </a:r>
            <a:r>
              <a:rPr lang="pt-BR" sz="2400" dirty="0"/>
              <a:t>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494045" y="879411"/>
            <a:ext cx="656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PARCIAIS)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CFA50CA0-ED0A-B857-289C-0A196423AB84}"/>
              </a:ext>
            </a:extLst>
          </p:cNvPr>
          <p:cNvSpPr txBox="1"/>
          <p:nvPr/>
        </p:nvSpPr>
        <p:spPr>
          <a:xfrm>
            <a:off x="3045839" y="800583"/>
            <a:ext cx="65602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 DISCUSSÃO (ACHADOS PARCIAIS)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100</Words>
  <Application>Microsoft Office PowerPoint</Application>
  <PresentationFormat>Widescreen</PresentationFormat>
  <Paragraphs>31</Paragraphs>
  <Slides>10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22</cp:revision>
  <dcterms:created xsi:type="dcterms:W3CDTF">2021-11-08T13:11:23Z</dcterms:created>
  <dcterms:modified xsi:type="dcterms:W3CDTF">2025-05-30T10:25:35Z</dcterms:modified>
</cp:coreProperties>
</file>