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137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ANÁLISE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244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CRONOGRAMA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2181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6 ORÇAMENTO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5417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09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1.4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276723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03500-1C02-8F25-8B3B-CB2E8B539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781E344-B6A3-29C2-1CD8-82E9750C07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D87CA4F2-6133-3D36-CDA9-149DFDB58F6B}"/>
              </a:ext>
            </a:extLst>
          </p:cNvPr>
          <p:cNvSpPr txBox="1"/>
          <p:nvPr/>
        </p:nvSpPr>
        <p:spPr>
          <a:xfrm>
            <a:off x="4892917" y="895177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</p:spTree>
    <p:extLst>
      <p:ext uri="{BB962C8B-B14F-4D97-AF65-F5344CB8AC3E}">
        <p14:creationId xmlns:p14="http://schemas.microsoft.com/office/powerpoint/2010/main" val="4250152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113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19</cp:revision>
  <dcterms:created xsi:type="dcterms:W3CDTF">2021-11-08T13:11:23Z</dcterms:created>
  <dcterms:modified xsi:type="dcterms:W3CDTF">2025-05-30T10:21:51Z</dcterms:modified>
</cp:coreProperties>
</file>