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5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26076132"/>
              </p:ext>
            </p:extLst>
          </p:nvPr>
        </p:nvGraphicFramePr>
        <p:xfrm>
          <a:off x="112870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870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1" y="163650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75" y="98977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30" y="354899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14" y="65751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34" y="363623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797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5D8B9-4037-7EB7-3763-BFEEF6B43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E4CA897-E44D-1E82-7A5F-348C5D440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514A66C-6D43-48CC-43FD-9F174253B7A4}"/>
              </a:ext>
            </a:extLst>
          </p:cNvPr>
          <p:cNvSpPr txBox="1"/>
          <p:nvPr/>
        </p:nvSpPr>
        <p:spPr>
          <a:xfrm>
            <a:off x="4365016" y="885751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0A08A3-E094-D403-EB32-491F47D10361}"/>
              </a:ext>
            </a:extLst>
          </p:cNvPr>
          <p:cNvSpPr txBox="1"/>
          <p:nvPr/>
        </p:nvSpPr>
        <p:spPr>
          <a:xfrm>
            <a:off x="983526" y="2121789"/>
            <a:ext cx="686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Apresentar os títulos das principais teorias abordadas</a:t>
            </a:r>
          </a:p>
        </p:txBody>
      </p:sp>
    </p:spTree>
    <p:extLst>
      <p:ext uri="{BB962C8B-B14F-4D97-AF65-F5344CB8AC3E}">
        <p14:creationId xmlns:p14="http://schemas.microsoft.com/office/powerpoint/2010/main" val="288758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63039" y="1976807"/>
            <a:ext cx="470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3.1 CARACTERIZAÇÃO DA PESQUISA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290B6-FEFD-901E-2085-6D682B699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42896BF-9164-9502-D28F-5F8D6A7CED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2">
            <a:extLst>
              <a:ext uri="{FF2B5EF4-FFF2-40B4-BE49-F238E27FC236}">
                <a16:creationId xmlns:a16="http://schemas.microsoft.com/office/drawing/2014/main" id="{47556FE5-6A41-499F-0DAC-5FF10948576F}"/>
              </a:ext>
            </a:extLst>
          </p:cNvPr>
          <p:cNvSpPr txBox="1"/>
          <p:nvPr/>
        </p:nvSpPr>
        <p:spPr>
          <a:xfrm>
            <a:off x="4892208" y="1006761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979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20</cp:revision>
  <dcterms:created xsi:type="dcterms:W3CDTF">2021-11-08T13:11:23Z</dcterms:created>
  <dcterms:modified xsi:type="dcterms:W3CDTF">2025-05-30T10:19:17Z</dcterms:modified>
</cp:coreProperties>
</file>