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8" r:id="rId6"/>
    <p:sldId id="269" r:id="rId7"/>
    <p:sldId id="260" r:id="rId8"/>
    <p:sldId id="261" r:id="rId9"/>
    <p:sldId id="262" r:id="rId10"/>
    <p:sldId id="263" r:id="rId11"/>
    <p:sldId id="265" r:id="rId12"/>
    <p:sldId id="271" r:id="rId13"/>
    <p:sldId id="266" r:id="rId14"/>
    <p:sldId id="267" r:id="rId15"/>
    <p:sldId id="270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66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93605-0401-4F56-871C-EC4F6A103E7B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5EE9C0-B40E-4A3B-B83E-C8AF77D62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7118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oleObject" Target="../embeddings/oleObject1.bin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2AD02-2B10-4F27-B5E4-6BAA7933F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E8AB2A-C813-4E35-82B6-18D6F2D6E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B069B8-2721-4C21-836F-7EA8CEE9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668CC8-A57A-40D6-8A6C-9CB1CF54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896996-B246-4E5E-BC86-0053DC8E4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F407F9A2-0C42-FD09-D9F9-8EA860B91427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64290479"/>
              </p:ext>
            </p:extLst>
          </p:nvPr>
        </p:nvGraphicFramePr>
        <p:xfrm>
          <a:off x="11274358" y="1270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74358" y="1270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Imagem 8" descr="Desenho de um círculo&#10;&#10;O conteúdo gerado por IA pode estar incorreto.">
            <a:extLst>
              <a:ext uri="{FF2B5EF4-FFF2-40B4-BE49-F238E27FC236}">
                <a16:creationId xmlns:a16="http://schemas.microsoft.com/office/drawing/2014/main" id="{D1AC8AB5-D893-F78B-656E-C392D0BB34E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9" y="137216"/>
            <a:ext cx="1526759" cy="444408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FFE7E451-8E9C-8F09-CB25-D8E984AF730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753" y="72543"/>
            <a:ext cx="264683" cy="265444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904A9331-3859-5EB5-AE96-9177566BC00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808" y="328465"/>
            <a:ext cx="281612" cy="277122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BE44A354-B1FF-1651-ADCE-17F77B91293E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592" y="39317"/>
            <a:ext cx="432768" cy="277124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F72310D0-E1F0-5E60-4E16-5A72DBF779C7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412" y="337189"/>
            <a:ext cx="296288" cy="2666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814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1B4214-0A87-420E-A27E-FBCF3E0B0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23DC4AB-2C58-44F0-A7D6-FBBB1CA36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74EAE3-FF6D-4813-A5DD-E8967336D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CCA97F-C155-45A4-B5D9-22999E470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F0C7AA-500D-4D7A-9128-9CE88D53A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67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325F37-68C4-4F05-9DC7-C4E80C5BF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39E0CD3-FEC4-4E4E-9515-B252E2A13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396D4C-F736-41CB-9E0E-137B1E05A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C57021-AA47-40F1-B25A-90AC155F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B7D62F-21C7-4936-BB36-C612A239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82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44104-8503-485A-A585-81E21948B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B38C7C-CEB8-4D05-98D0-0A9B57B64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AF72B2-A4EB-4A14-A9B7-385C209F7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4541AC-D2F0-48FA-9673-04316C06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F3B680-B8BA-4FB8-98E8-7CF8F397E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72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17140-55E6-4E1E-8F48-E2DF619B8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BFF8ED-28F1-4CA3-A63C-CA7270B91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658096-8341-4A6D-BADD-FDBC3A035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F5717A-8965-4251-ACB6-978BFA99A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2F263C-DD75-434D-B2E0-F448D9979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88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279D83-8A81-4C19-9F8E-C97BAD26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695D49-BE75-4DAE-ACAC-9597D3F843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DA8B74C-5F0C-4696-983E-EA484E747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D0B8A32-6528-42D7-9DEC-CF0DE1A96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32D32E-CC18-4804-ABD2-567AD7247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7F8671-3AE2-4F5D-A04D-6498812C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72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59FAAF-8703-4063-8488-884D462DF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5723DD-F04E-4D01-9E34-469F65231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726311C-1129-4FD7-BFAF-70679B8A7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EED908E-CB0E-49BF-8FF9-085E6867A9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1B4F73-FEF6-412D-B621-C454D2405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16FD4B2-412E-4781-83F7-A761D353F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BC037E1-6651-4406-B9EC-0964A7A25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BF269AA-CFFA-4A71-B534-6F2530683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97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46174D-8BDA-4E85-8C51-57F9C8A59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C24AF8B-751C-46D1-8914-F7952A14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22AF3ED-0CBF-4386-B0FE-6A90EC30D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D86EAB-9400-4B3E-B1E8-54DFAF06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14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6A417A6-BC4C-4837-B752-6BBDB68A0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4C4AA1F-B721-4226-A6BA-C10E4D53C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9FE4FF0-53B4-4864-BFCA-B1C8D03E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94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7C794-9F96-4EE1-B165-5A621C4B5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6265CD-AB6A-429B-AB7B-FFDC09D50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E04340-FABB-4377-9773-B29711968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11E166B-1CA3-4969-9C0A-C57F85000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2B2C42-F839-4A54-BC58-B373A6F5E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E4D78E7-CE71-497D-9023-36AD8AE0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96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D50868-906A-4F38-8659-909B8E55E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5821FD8-9CE8-4DD9-A3ED-22128DD9FF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6DAD29-DD2B-4266-91A2-941C00A90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959B922-1DFE-4A8B-86F2-1B9116312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F57910-1BB4-49D8-90CC-8268B96A0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70BA79-2E13-46F6-9DFD-F6C07EEC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43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2D0D129-588B-462F-844B-91FA56816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236563-E266-417F-8A11-3A5888FF2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A4BACD-FEDD-423B-B9BF-18193D26C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806296-31B4-4FC8-BB8D-1B2D1BE6A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7E7EAE-69B2-4C7A-8D18-E12DBB7E5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115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861732"/>
              </p:ext>
            </p:extLst>
          </p:nvPr>
        </p:nvGraphicFramePr>
        <p:xfrm>
          <a:off x="11226559" y="-1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26559" y="-1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475712" y="2128013"/>
            <a:ext cx="1258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TÍTULO: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383433" y="2921168"/>
            <a:ext cx="20104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Mestrando(a):</a:t>
            </a:r>
          </a:p>
          <a:p>
            <a:r>
              <a:rPr lang="pt-BR" sz="2000" b="1" dirty="0"/>
              <a:t>Orientador(a):</a:t>
            </a:r>
          </a:p>
          <a:p>
            <a:r>
              <a:rPr lang="pt-BR" sz="2000" b="1" dirty="0" err="1"/>
              <a:t>Coorientador</a:t>
            </a:r>
            <a:r>
              <a:rPr lang="pt-BR" sz="2000" b="1" dirty="0"/>
              <a:t>(a):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383433" y="4808028"/>
            <a:ext cx="8548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Local: </a:t>
            </a:r>
          </a:p>
          <a:p>
            <a:r>
              <a:rPr lang="pt-BR" sz="2000" b="1" dirty="0"/>
              <a:t>Data:</a:t>
            </a:r>
          </a:p>
        </p:txBody>
      </p:sp>
    </p:spTree>
    <p:extLst>
      <p:ext uri="{BB962C8B-B14F-4D97-AF65-F5344CB8AC3E}">
        <p14:creationId xmlns:p14="http://schemas.microsoft.com/office/powerpoint/2010/main" val="161003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633960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970273" y="1897294"/>
            <a:ext cx="32066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3.4 ANÁLISE DE DADOS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3854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525576" y="879411"/>
            <a:ext cx="3797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4 RESULTADOS E DISCUSSÃO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75584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660664-8118-F8DF-2C55-CD83C4F8ED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8196E23-056F-E187-E5AC-7E59558D5272}"/>
              </a:ext>
            </a:extLst>
          </p:cNvPr>
          <p:cNvSpPr txBox="1"/>
          <p:nvPr/>
        </p:nvSpPr>
        <p:spPr>
          <a:xfrm>
            <a:off x="2525576" y="879411"/>
            <a:ext cx="4089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5 APLICABILIDADE DO ESTUDO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616017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2B4F38AD-CF3E-447B-0B06-2E73AE5AC5BB}"/>
              </a:ext>
            </a:extLst>
          </p:cNvPr>
          <p:cNvSpPr txBox="1"/>
          <p:nvPr/>
        </p:nvSpPr>
        <p:spPr>
          <a:xfrm>
            <a:off x="2683231" y="863646"/>
            <a:ext cx="5408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6 CONSIDERAÇÕES FINAIS / CONCLUSÃO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95472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654378" y="895177"/>
            <a:ext cx="1972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REFERÊNCIAS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111683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6BA6BD6-C27B-0945-26F0-57BF46B88FC6}"/>
              </a:ext>
            </a:extLst>
          </p:cNvPr>
          <p:cNvSpPr txBox="1"/>
          <p:nvPr/>
        </p:nvSpPr>
        <p:spPr>
          <a:xfrm>
            <a:off x="1475712" y="2128013"/>
            <a:ext cx="1258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TÍTULO: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44745CD-62AC-3D25-3545-D2AB9EC2087B}"/>
              </a:ext>
            </a:extLst>
          </p:cNvPr>
          <p:cNvSpPr txBox="1"/>
          <p:nvPr/>
        </p:nvSpPr>
        <p:spPr>
          <a:xfrm>
            <a:off x="1383433" y="2921168"/>
            <a:ext cx="20104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Mestrando(a):</a:t>
            </a:r>
          </a:p>
          <a:p>
            <a:r>
              <a:rPr lang="pt-BR" sz="2000" b="1" dirty="0"/>
              <a:t>Orientador(a):</a:t>
            </a:r>
          </a:p>
          <a:p>
            <a:r>
              <a:rPr lang="pt-BR" sz="2000" b="1" dirty="0" err="1"/>
              <a:t>Coorientador</a:t>
            </a:r>
            <a:r>
              <a:rPr lang="pt-BR" sz="2000" b="1" dirty="0"/>
              <a:t>(a):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D86D8EB-385B-7905-4AD3-3965026ACBE4}"/>
              </a:ext>
            </a:extLst>
          </p:cNvPr>
          <p:cNvSpPr txBox="1"/>
          <p:nvPr/>
        </p:nvSpPr>
        <p:spPr>
          <a:xfrm>
            <a:off x="1383433" y="4808028"/>
            <a:ext cx="8548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Local: </a:t>
            </a:r>
          </a:p>
          <a:p>
            <a:r>
              <a:rPr lang="pt-BR" sz="2000" b="1" dirty="0"/>
              <a:t>Data: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848BA88-FCE9-4260-864E-E618E13D89CF}"/>
              </a:ext>
            </a:extLst>
          </p:cNvPr>
          <p:cNvSpPr txBox="1"/>
          <p:nvPr/>
        </p:nvSpPr>
        <p:spPr>
          <a:xfrm>
            <a:off x="2104762" y="933650"/>
            <a:ext cx="6740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Sugere-se fechar a apresentação com o primeiro slide, para ficar na tela, enquanto a banca contribui. </a:t>
            </a:r>
          </a:p>
        </p:txBody>
      </p:sp>
    </p:spTree>
    <p:extLst>
      <p:ext uri="{BB962C8B-B14F-4D97-AF65-F5344CB8AC3E}">
        <p14:creationId xmlns:p14="http://schemas.microsoft.com/office/powerpoint/2010/main" val="1565511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429091" y="748271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247836" y="2002520"/>
            <a:ext cx="69032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1.1 PROBLEMA </a:t>
            </a:r>
          </a:p>
          <a:p>
            <a:endParaRPr lang="pt-BR" sz="2400" dirty="0"/>
          </a:p>
          <a:p>
            <a:r>
              <a:rPr lang="pt-BR" sz="2400" dirty="0"/>
              <a:t>(Contextualizar e apresentar a Pergunta de pesquisa)  </a:t>
            </a:r>
          </a:p>
        </p:txBody>
      </p:sp>
    </p:spTree>
    <p:extLst>
      <p:ext uri="{BB962C8B-B14F-4D97-AF65-F5344CB8AC3E}">
        <p14:creationId xmlns:p14="http://schemas.microsoft.com/office/powerpoint/2010/main" val="424084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018686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199516" y="1896502"/>
            <a:ext cx="2072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1.2 OBJETIVOS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199516" y="2755268"/>
            <a:ext cx="362304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1.2.1</a:t>
            </a:r>
            <a:r>
              <a:rPr lang="pt-BR" sz="2400" dirty="0"/>
              <a:t> </a:t>
            </a:r>
            <a:r>
              <a:rPr lang="pt-BR" sz="2400" b="1" dirty="0"/>
              <a:t>Objetivo geral</a:t>
            </a:r>
          </a:p>
          <a:p>
            <a:endParaRPr lang="pt-BR" sz="2400" dirty="0"/>
          </a:p>
          <a:p>
            <a:r>
              <a:rPr lang="pt-BR" sz="2400" b="1" dirty="0"/>
              <a:t>1.2.2</a:t>
            </a:r>
            <a:r>
              <a:rPr lang="pt-BR" sz="2400" dirty="0"/>
              <a:t> </a:t>
            </a:r>
            <a:r>
              <a:rPr lang="pt-BR" sz="2400" b="1" dirty="0"/>
              <a:t>Objetivos específicos </a:t>
            </a:r>
          </a:p>
          <a:p>
            <a:r>
              <a:rPr lang="pt-BR" sz="2400" dirty="0"/>
              <a:t>a) </a:t>
            </a:r>
          </a:p>
          <a:p>
            <a:r>
              <a:rPr lang="pt-BR" sz="2400" dirty="0"/>
              <a:t>b)</a:t>
            </a:r>
          </a:p>
          <a:p>
            <a:r>
              <a:rPr lang="pt-BR" sz="2400" dirty="0"/>
              <a:t>c)  </a:t>
            </a:r>
          </a:p>
        </p:txBody>
      </p:sp>
    </p:spTree>
    <p:extLst>
      <p:ext uri="{BB962C8B-B14F-4D97-AF65-F5344CB8AC3E}">
        <p14:creationId xmlns:p14="http://schemas.microsoft.com/office/powerpoint/2010/main" val="1917923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892917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83526" y="2121789"/>
            <a:ext cx="2473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1.3 JUSTIFICATIVA 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56680CF-A307-5EBA-3D0E-3A03ECC265F7}"/>
              </a:ext>
            </a:extLst>
          </p:cNvPr>
          <p:cNvSpPr txBox="1"/>
          <p:nvPr/>
        </p:nvSpPr>
        <p:spPr>
          <a:xfrm>
            <a:off x="890829" y="4555475"/>
            <a:ext cx="4317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1.3.1</a:t>
            </a:r>
            <a:r>
              <a:rPr lang="pt-BR" sz="2400" dirty="0"/>
              <a:t> </a:t>
            </a:r>
            <a:r>
              <a:rPr lang="pt-BR" sz="2400" b="1" dirty="0"/>
              <a:t>Inserção social da pesquisa</a:t>
            </a:r>
          </a:p>
        </p:txBody>
      </p:sp>
    </p:spTree>
    <p:extLst>
      <p:ext uri="{BB962C8B-B14F-4D97-AF65-F5344CB8AC3E}">
        <p14:creationId xmlns:p14="http://schemas.microsoft.com/office/powerpoint/2010/main" val="2712287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892917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83526" y="2121789"/>
            <a:ext cx="900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1.4 CARACTERIZAÇÃO INTERDISCIPLINAR E ADERÊNCIA AO PROGRAMA </a:t>
            </a:r>
          </a:p>
        </p:txBody>
      </p:sp>
    </p:spTree>
    <p:extLst>
      <p:ext uri="{BB962C8B-B14F-4D97-AF65-F5344CB8AC3E}">
        <p14:creationId xmlns:p14="http://schemas.microsoft.com/office/powerpoint/2010/main" val="1591970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229004" y="913853"/>
            <a:ext cx="3161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2 PANORAMA TEÓRICO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83526" y="2121789"/>
            <a:ext cx="9393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Inserir os títulos principais, não apresentar conceitos (a banca conhece os conceitos e está no projeto).</a:t>
            </a:r>
          </a:p>
          <a:p>
            <a:r>
              <a:rPr lang="pt-BR" sz="2400" i="1" dirty="0"/>
              <a:t>Sugere-se apresentar a Figura do Design da pesquisa </a:t>
            </a:r>
          </a:p>
        </p:txBody>
      </p:sp>
    </p:spTree>
    <p:extLst>
      <p:ext uri="{BB962C8B-B14F-4D97-AF65-F5344CB8AC3E}">
        <p14:creationId xmlns:p14="http://schemas.microsoft.com/office/powerpoint/2010/main" val="1355259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965265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859644" y="1805914"/>
            <a:ext cx="9592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3.1 CARACTERIZAÇÃO DA PESQUISA</a:t>
            </a:r>
          </a:p>
        </p:txBody>
      </p:sp>
    </p:spTree>
    <p:extLst>
      <p:ext uri="{BB962C8B-B14F-4D97-AF65-F5344CB8AC3E}">
        <p14:creationId xmlns:p14="http://schemas.microsoft.com/office/powerpoint/2010/main" val="2814089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819490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95560" y="1976807"/>
            <a:ext cx="39985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3.2 DELIMITAÇÃO DO ESTUDO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675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541195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23898" y="2003311"/>
            <a:ext cx="30340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3.3 COLETA DE DADOS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4905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181</Words>
  <Application>Microsoft Office PowerPoint</Application>
  <PresentationFormat>Widescreen</PresentationFormat>
  <Paragraphs>48</Paragraphs>
  <Slides>15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1" baseType="lpstr">
      <vt:lpstr>Aptos</vt:lpstr>
      <vt:lpstr>Arial</vt:lpstr>
      <vt:lpstr>Calibri</vt:lpstr>
      <vt:lpstr>Calibri Light</vt:lpstr>
      <vt:lpstr>Tema do Office</vt:lpstr>
      <vt:lpstr>CorelDRAW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Cristina</dc:creator>
  <cp:lastModifiedBy>Cristina Keiko Yamaguchi</cp:lastModifiedBy>
  <cp:revision>26</cp:revision>
  <dcterms:created xsi:type="dcterms:W3CDTF">2021-11-08T13:11:23Z</dcterms:created>
  <dcterms:modified xsi:type="dcterms:W3CDTF">2025-05-30T10:14:17Z</dcterms:modified>
</cp:coreProperties>
</file>