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8" r:id="rId6"/>
    <p:sldId id="269" r:id="rId7"/>
    <p:sldId id="260" r:id="rId8"/>
    <p:sldId id="261" r:id="rId9"/>
    <p:sldId id="262" r:id="rId10"/>
    <p:sldId id="263" r:id="rId11"/>
    <p:sldId id="265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3605-0401-4F56-871C-EC4F6A103E7B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E9C0-B40E-4A3B-B83E-C8AF77D62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1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28891944"/>
              </p:ext>
            </p:extLst>
          </p:nvPr>
        </p:nvGraphicFramePr>
        <p:xfrm>
          <a:off x="11290059" y="12699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90059" y="12699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agem 8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1AC8AB5-D893-F78B-656E-C392D0BB34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9" y="149916"/>
            <a:ext cx="1526759" cy="444408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FE7E451-8E9C-8F09-CB25-D8E984AF73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53" y="85243"/>
            <a:ext cx="264683" cy="265444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04A9331-3859-5EB5-AE96-9177566BC0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08" y="341165"/>
            <a:ext cx="281612" cy="277122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BE44A354-B1FF-1651-ADCE-17F77B9129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92" y="52017"/>
            <a:ext cx="432768" cy="27712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72310D0-E1F0-5E60-4E16-5A72DBF779C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12" y="349889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7290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PROCESSO DE ANÁLISE E INTERPRETAÇÃO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91769" y="895177"/>
            <a:ext cx="3629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ESPERADOS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54378" y="895177"/>
            <a:ext cx="2440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5 CRONOGRAMA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54378" y="895177"/>
            <a:ext cx="2196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6 REFERÊNCIAS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11168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46BA6BD6-C27B-0945-26F0-57BF46B88FC6}"/>
              </a:ext>
            </a:extLst>
          </p:cNvPr>
          <p:cNvSpPr txBox="1"/>
          <p:nvPr/>
        </p:nvSpPr>
        <p:spPr>
          <a:xfrm>
            <a:off x="1475712" y="2128013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44745CD-62AC-3D25-3545-D2AB9EC2087B}"/>
              </a:ext>
            </a:extLst>
          </p:cNvPr>
          <p:cNvSpPr txBox="1"/>
          <p:nvPr/>
        </p:nvSpPr>
        <p:spPr>
          <a:xfrm>
            <a:off x="1383433" y="2921168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5D86D8EB-385B-7905-4AD3-3965026ACBE4}"/>
              </a:ext>
            </a:extLst>
          </p:cNvPr>
          <p:cNvSpPr txBox="1"/>
          <p:nvPr/>
        </p:nvSpPr>
        <p:spPr>
          <a:xfrm>
            <a:off x="1383433" y="4808028"/>
            <a:ext cx="8548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</a:t>
            </a:r>
          </a:p>
          <a:p>
            <a:r>
              <a:rPr lang="pt-BR" sz="2000" b="1" dirty="0"/>
              <a:t>Data: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848BA88-FCE9-4260-864E-E618E13D89CF}"/>
              </a:ext>
            </a:extLst>
          </p:cNvPr>
          <p:cNvSpPr txBox="1"/>
          <p:nvPr/>
        </p:nvSpPr>
        <p:spPr>
          <a:xfrm>
            <a:off x="1536808" y="833384"/>
            <a:ext cx="6740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Sugere-se fechar a apresentação com o primeiro slide, para ficar na tela, enquanto a banca contribui. </a:t>
            </a:r>
          </a:p>
        </p:txBody>
      </p:sp>
    </p:spTree>
    <p:extLst>
      <p:ext uri="{BB962C8B-B14F-4D97-AF65-F5344CB8AC3E}">
        <p14:creationId xmlns:p14="http://schemas.microsoft.com/office/powerpoint/2010/main" val="1565511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6903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 </a:t>
            </a:r>
          </a:p>
          <a:p>
            <a:endParaRPr lang="pt-BR" sz="2400" dirty="0"/>
          </a:p>
          <a:p>
            <a:r>
              <a:rPr lang="pt-BR" sz="2400" dirty="0"/>
              <a:t>(Contextualizar e apresentar a 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81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 GERAL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630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ESPECÍFICOS</a:t>
            </a:r>
          </a:p>
          <a:p>
            <a:endParaRPr lang="pt-BR" sz="2400" dirty="0"/>
          </a:p>
          <a:p>
            <a:r>
              <a:rPr lang="pt-BR" sz="2400" dirty="0"/>
              <a:t>1.</a:t>
            </a:r>
          </a:p>
          <a:p>
            <a:r>
              <a:rPr lang="pt-BR" sz="2400" dirty="0"/>
              <a:t>2.</a:t>
            </a:r>
          </a:p>
          <a:p>
            <a:r>
              <a:rPr lang="pt-BR" sz="2400" dirty="0"/>
              <a:t>3.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396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1.3.1  CARACTERIZAÇÃO INTERDISCIPLINAR E ADERÊNCIA AO PROGRAMA </a:t>
            </a:r>
          </a:p>
        </p:txBody>
      </p:sp>
    </p:spTree>
    <p:extLst>
      <p:ext uri="{BB962C8B-B14F-4D97-AF65-F5344CB8AC3E}">
        <p14:creationId xmlns:p14="http://schemas.microsoft.com/office/powerpoint/2010/main" val="1591970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892917" y="895177"/>
            <a:ext cx="3311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2 REFERENCIAL TEÓRICO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9393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Inserir os títulos principais, não apresentar conceitos (a banca conhece os conceitos e está no projeto).</a:t>
            </a:r>
          </a:p>
          <a:p>
            <a:r>
              <a:rPr lang="pt-BR" sz="2400" i="1" dirty="0"/>
              <a:t>Sugere-se apresentar a Figura do Design da pesquisa </a:t>
            </a:r>
          </a:p>
        </p:txBody>
      </p:sp>
    </p:spTree>
    <p:extLst>
      <p:ext uri="{BB962C8B-B14F-4D97-AF65-F5344CB8AC3E}">
        <p14:creationId xmlns:p14="http://schemas.microsoft.com/office/powerpoint/2010/main" val="135525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869071" y="1834194"/>
            <a:ext cx="9592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3.1 ABORDAGEM DA PESQUISA, OBJETIVOS, PROCEDIMENTOS E TÉCNICAS DE PESQUISA 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4834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PROCESSO DE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181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23</cp:revision>
  <dcterms:created xsi:type="dcterms:W3CDTF">2021-11-08T13:11:23Z</dcterms:created>
  <dcterms:modified xsi:type="dcterms:W3CDTF">2025-03-22T20:33:25Z</dcterms:modified>
</cp:coreProperties>
</file>