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7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9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93605-0401-4F56-871C-EC4F6A103E7B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EE9C0-B40E-4A3B-B83E-C8AF77D62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11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F407F9A2-0C42-FD09-D9F9-8EA860B91427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64290479"/>
              </p:ext>
            </p:extLst>
          </p:nvPr>
        </p:nvGraphicFramePr>
        <p:xfrm>
          <a:off x="112743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743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Imagem 8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D1AC8AB5-D893-F78B-656E-C392D0BB34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9" y="137216"/>
            <a:ext cx="1526759" cy="444408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FFE7E451-8E9C-8F09-CB25-D8E984AF730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53" y="72543"/>
            <a:ext cx="264683" cy="265444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904A9331-3859-5EB5-AE96-9177566BC0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08" y="328465"/>
            <a:ext cx="281612" cy="277122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BE44A354-B1FF-1651-ADCE-17F77B91293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92" y="39317"/>
            <a:ext cx="432768" cy="277124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F72310D0-E1F0-5E60-4E16-5A72DBF779C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412" y="337189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861732"/>
              </p:ext>
            </p:extLst>
          </p:nvPr>
        </p:nvGraphicFramePr>
        <p:xfrm>
          <a:off x="11226559" y="-1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26559" y="-1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75712" y="2128013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383433" y="2921168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383433" y="4808028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7290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PROCESSO DE ANÁLISE E INTERPRETAÇÃO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25576" y="879411"/>
            <a:ext cx="5408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CONSIDERAÇÕES FINAIS / CONCLUSÃO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2B4F38AD-CF3E-447B-0B06-2E73AE5AC5BB}"/>
              </a:ext>
            </a:extLst>
          </p:cNvPr>
          <p:cNvSpPr txBox="1"/>
          <p:nvPr/>
        </p:nvSpPr>
        <p:spPr>
          <a:xfrm>
            <a:off x="2683231" y="863646"/>
            <a:ext cx="5408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CONSIDERAÇÕES FINAIS / CONCLUSÃO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54378" y="895177"/>
            <a:ext cx="1972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REFERÊNCIAS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1168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6BA6BD6-C27B-0945-26F0-57BF46B88FC6}"/>
              </a:ext>
            </a:extLst>
          </p:cNvPr>
          <p:cNvSpPr txBox="1"/>
          <p:nvPr/>
        </p:nvSpPr>
        <p:spPr>
          <a:xfrm>
            <a:off x="1475712" y="2128013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44745CD-62AC-3D25-3545-D2AB9EC2087B}"/>
              </a:ext>
            </a:extLst>
          </p:cNvPr>
          <p:cNvSpPr txBox="1"/>
          <p:nvPr/>
        </p:nvSpPr>
        <p:spPr>
          <a:xfrm>
            <a:off x="1383433" y="2921168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D86D8EB-385B-7905-4AD3-3965026ACBE4}"/>
              </a:ext>
            </a:extLst>
          </p:cNvPr>
          <p:cNvSpPr txBox="1"/>
          <p:nvPr/>
        </p:nvSpPr>
        <p:spPr>
          <a:xfrm>
            <a:off x="1383433" y="4808028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848BA88-FCE9-4260-864E-E618E13D89CF}"/>
              </a:ext>
            </a:extLst>
          </p:cNvPr>
          <p:cNvSpPr txBox="1"/>
          <p:nvPr/>
        </p:nvSpPr>
        <p:spPr>
          <a:xfrm>
            <a:off x="2104762" y="933650"/>
            <a:ext cx="6740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Sugere-se fechar a apresentação com o primeiro slide, para ficar na tela, enquanto a banca contribui. </a:t>
            </a:r>
          </a:p>
        </p:txBody>
      </p:sp>
    </p:spTree>
    <p:extLst>
      <p:ext uri="{BB962C8B-B14F-4D97-AF65-F5344CB8AC3E}">
        <p14:creationId xmlns:p14="http://schemas.microsoft.com/office/powerpoint/2010/main" val="156551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429091" y="748271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47836" y="2002520"/>
            <a:ext cx="69032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PROBLEMA </a:t>
            </a:r>
          </a:p>
          <a:p>
            <a:endParaRPr lang="pt-BR" sz="2400" dirty="0"/>
          </a:p>
          <a:p>
            <a:r>
              <a:rPr lang="pt-BR" sz="2400" dirty="0"/>
              <a:t>(Contextualizar e apresentar a Pergunta de pesquisa)  </a:t>
            </a:r>
          </a:p>
        </p:txBody>
      </p:sp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819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OBJETIVO GERAL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6306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1.2 OBJETIVOS ESPECÍFICOS</a:t>
            </a:r>
          </a:p>
          <a:p>
            <a:endParaRPr lang="pt-BR" sz="2400" dirty="0"/>
          </a:p>
          <a:p>
            <a:r>
              <a:rPr lang="pt-BR" sz="2400" dirty="0"/>
              <a:t>1.</a:t>
            </a:r>
          </a:p>
          <a:p>
            <a:r>
              <a:rPr lang="pt-BR" sz="2400" dirty="0"/>
              <a:t>2.</a:t>
            </a:r>
          </a:p>
          <a:p>
            <a:r>
              <a:rPr lang="pt-BR" sz="2400" dirty="0"/>
              <a:t>3.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247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JUSTIFICATIVA </a:t>
            </a:r>
          </a:p>
        </p:txBody>
      </p:sp>
    </p:spTree>
    <p:extLst>
      <p:ext uri="{BB962C8B-B14F-4D97-AF65-F5344CB8AC3E}">
        <p14:creationId xmlns:p14="http://schemas.microsoft.com/office/powerpoint/2010/main" val="271228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39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1.3.1  CARACTERIZAÇÃO INTERDISCIPLINAR E ADERÊNCIA AO PROGRAMA </a:t>
            </a:r>
          </a:p>
        </p:txBody>
      </p:sp>
    </p:spTree>
    <p:extLst>
      <p:ext uri="{BB962C8B-B14F-4D97-AF65-F5344CB8AC3E}">
        <p14:creationId xmlns:p14="http://schemas.microsoft.com/office/powerpoint/2010/main" val="1591970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29004" y="913853"/>
            <a:ext cx="3311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REFERENCIAL TEÓRICO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393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Inserir os títulos principais, não apresentar conceitos (a banca conhece os conceitos e está no projeto).</a:t>
            </a:r>
          </a:p>
          <a:p>
            <a:r>
              <a:rPr lang="pt-BR" sz="2400" i="1" dirty="0"/>
              <a:t>Sugere-se apresentar a Figura do Design da pesquisa </a:t>
            </a:r>
          </a:p>
        </p:txBody>
      </p:sp>
    </p:spTree>
    <p:extLst>
      <p:ext uri="{BB962C8B-B14F-4D97-AF65-F5344CB8AC3E}">
        <p14:creationId xmlns:p14="http://schemas.microsoft.com/office/powerpoint/2010/main" val="135525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869071" y="1834194"/>
            <a:ext cx="95920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ABORDAGEM DA PESQUISA, OBJETIVOS, PROCEDIMENTOS E TÉCNICAS DE PESQUISA 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48345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PROCESSO DE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185</Words>
  <Application>Microsoft Office PowerPoint</Application>
  <PresentationFormat>Widescreen</PresentationFormat>
  <Paragraphs>45</Paragraphs>
  <Slides>14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25</cp:revision>
  <dcterms:created xsi:type="dcterms:W3CDTF">2021-11-08T13:11:23Z</dcterms:created>
  <dcterms:modified xsi:type="dcterms:W3CDTF">2025-03-22T20:38:19Z</dcterms:modified>
</cp:coreProperties>
</file>