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9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93605-0401-4F56-871C-EC4F6A103E7B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EE9C0-B40E-4A3B-B83E-C8AF77D625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711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AD02-2B10-4F27-B5E4-6BAA7933F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8AB2A-C813-4E35-82B6-18D6F2D6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069B8-2721-4C21-836F-7EA8CEE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68CC8-A57A-40D6-8A6C-9CB1CF54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96996-B246-4E5E-BC86-0053DC8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E2629B76-2392-4E7F-8AB7-9C4319022673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381867836"/>
              </p:ext>
            </p:extLst>
          </p:nvPr>
        </p:nvGraphicFramePr>
        <p:xfrm>
          <a:off x="11280932" y="0"/>
          <a:ext cx="93034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2" imgW="1329938" imgH="9814650" progId="CorelDraw.Graphic.18">
                  <p:embed/>
                </p:oleObj>
              </mc:Choice>
              <mc:Fallback>
                <p:oleObj name="CorelDRAW" r:id="rId2" imgW="1329938" imgH="9814650" progId="CorelDraw.Graphic.18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E2629B76-2392-4E7F-8AB7-9C43190226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80932" y="0"/>
                        <a:ext cx="93034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Imagem 8" descr="Desenho de um círculo&#10;&#10;O conteúdo gerado por IA pode estar incorreto.">
            <a:extLst>
              <a:ext uri="{FF2B5EF4-FFF2-40B4-BE49-F238E27FC236}">
                <a16:creationId xmlns:a16="http://schemas.microsoft.com/office/drawing/2014/main" id="{D1AC8AB5-D893-F78B-656E-C392D0BB34E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9" y="149916"/>
            <a:ext cx="1526759" cy="444408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FFE7E451-8E9C-8F09-CB25-D8E984AF730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753" y="85243"/>
            <a:ext cx="264683" cy="265444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904A9331-3859-5EB5-AE96-9177566BC0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08" y="341165"/>
            <a:ext cx="281612" cy="277122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BE44A354-B1FF-1651-ADCE-17F77B91293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592" y="52017"/>
            <a:ext cx="432768" cy="277124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F72310D0-E1F0-5E60-4E16-5A72DBF779C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412" y="349889"/>
            <a:ext cx="296288" cy="26665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">
            <a:extLst>
              <a:ext uri="{FF2B5EF4-FFF2-40B4-BE49-F238E27FC236}">
                <a16:creationId xmlns:a16="http://schemas.microsoft.com/office/drawing/2014/main" id="{FD40B562-0A5A-96C8-6136-04BF73E45E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7560D136-CA2F-1CDC-E319-F0510104632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1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B4214-0A87-420E-A27E-FBCF3E0B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3DC4AB-2C58-44F0-A7D6-FBBB1CA3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4EAE3-FF6D-4813-A5DD-E8967336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CA97F-C155-45A4-B5D9-22999E47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0C7AA-500D-4D7A-9128-9CE88D5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25F37-68C4-4F05-9DC7-C4E80C5BF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E0CD3-FEC4-4E4E-9515-B252E2A1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96D4C-F736-41CB-9E0E-137B1E05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57021-AA47-40F1-B25A-90AC155F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7D62F-21C7-4936-BB36-C612A239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104-8503-485A-A585-81E21948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38C7C-CEB8-4D05-98D0-0A9B57B6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F72B2-A4EB-4A14-A9B7-385C209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541AC-D2F0-48FA-9673-04316C0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3B680-B8BA-4FB8-98E8-7CF8F397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7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17140-55E6-4E1E-8F48-E2DF619B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BFF8ED-28F1-4CA3-A63C-CA7270B9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58096-8341-4A6D-BADD-FDBC3A03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5717A-8965-4251-ACB6-978BFA9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F263C-DD75-434D-B2E0-F448D99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9D83-8A81-4C19-9F8E-C97BAD2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95D49-BE75-4DAE-ACAC-9597D3F8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A8B74C-5F0C-4696-983E-EA484E74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0B8A32-6528-42D7-9DEC-CF0DE1A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2D32E-CC18-4804-ABD2-567AD724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F8671-3AE2-4F5D-A04D-6498812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FAAF-8703-4063-8488-884D462D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5723DD-F04E-4D01-9E34-469F6523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26311C-1129-4FD7-BFAF-70679B8A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ED908E-CB0E-49BF-8FF9-085E6867A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1B4F73-FEF6-412D-B621-C454D2405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6FD4B2-412E-4781-83F7-A761D35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C037E1-6651-4406-B9EC-0964A7A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F269AA-CFFA-4A71-B534-6F25306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174D-8BDA-4E85-8C51-57F9C8A5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24AF8B-751C-46D1-8914-F7952A14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AF3ED-0CBF-4386-B0FE-6A90EC3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86EAB-9400-4B3E-B1E8-54DFAF0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1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A417A6-BC4C-4837-B752-6BBDB68A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C4AA1F-B721-4226-A6BA-C10E4D53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FE4FF0-53B4-4864-BFCA-B1C8D03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794-9F96-4EE1-B165-5A621C4B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265CD-AB6A-429B-AB7B-FFDC09D5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04340-FABB-4377-9773-B297119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E166B-1CA3-4969-9C0A-C57F850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B2C42-F839-4A54-BC58-B373A6F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D78E7-CE71-497D-9023-36AD8A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0868-906A-4F38-8659-909B8E55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21FD8-9CE8-4DD9-A3ED-22128DD9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6DAD29-DD2B-4266-91A2-941C00A9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9B922-1DFE-4A8B-86F2-1B911631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F57910-1BB4-49D8-90CC-8268B96A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0BA79-2E13-46F6-9DFD-F6C07EE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D0D129-588B-462F-844B-91FA568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36563-E266-417F-8A11-3A5888FF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4BACD-FEDD-423B-B9BF-18193D26C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C47-3CDD-4B0C-BE4E-8079C90AA5AF}" type="datetimeFigureOut">
              <a:rPr lang="pt-BR" smtClean="0"/>
              <a:t>22/03/2025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6296-31B4-4FC8-BB8D-1B2D1BE6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E7EAE-69B2-4C7A-8D18-E12DBB7E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033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Tema do Office</vt:lpstr>
      <vt:lpstr>CorelDRAW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</dc:creator>
  <cp:lastModifiedBy>Cristina Keiko Yamaguchi</cp:lastModifiedBy>
  <cp:revision>25</cp:revision>
  <dcterms:created xsi:type="dcterms:W3CDTF">2021-11-08T13:11:23Z</dcterms:created>
  <dcterms:modified xsi:type="dcterms:W3CDTF">2025-03-22T20:30:29Z</dcterms:modified>
</cp:coreProperties>
</file>