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93605-0401-4F56-871C-EC4F6A103E7B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EE9C0-B40E-4A3B-B83E-C8AF77D625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7118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381867836"/>
              </p:ext>
            </p:extLst>
          </p:nvPr>
        </p:nvGraphicFramePr>
        <p:xfrm>
          <a:off x="11280932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80932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Imagem 8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D1AC8AB5-D893-F78B-656E-C392D0BB34E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99" y="149916"/>
            <a:ext cx="1526759" cy="444408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FE7E451-8E9C-8F09-CB25-D8E984AF730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753" y="85243"/>
            <a:ext cx="264683" cy="265444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904A9331-3859-5EB5-AE96-9177566BC0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08" y="341165"/>
            <a:ext cx="281612" cy="277122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BE44A354-B1FF-1651-ADCE-17F77B9129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592" y="52017"/>
            <a:ext cx="432768" cy="277124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F72310D0-E1F0-5E60-4E16-5A72DBF779C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412" y="349889"/>
            <a:ext cx="296288" cy="26665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">
            <a:extLst>
              <a:ext uri="{FF2B5EF4-FFF2-40B4-BE49-F238E27FC236}">
                <a16:creationId xmlns:a16="http://schemas.microsoft.com/office/drawing/2014/main" id="{FD40B562-0A5A-96C8-6136-04BF73E45E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7560D136-CA2F-1CDC-E319-F0510104632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Tema do Office</vt:lpstr>
      <vt:lpstr>CorelDRAW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25</cp:revision>
  <dcterms:created xsi:type="dcterms:W3CDTF">2021-11-08T13:11:23Z</dcterms:created>
  <dcterms:modified xsi:type="dcterms:W3CDTF">2025-03-22T20:30:29Z</dcterms:modified>
</cp:coreProperties>
</file>