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12AD02-2B10-4F27-B5E4-6BAA7933F4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8AB2A-C813-4E35-82B6-18D6F2D6E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B069B8-2721-4C21-836F-7EA8CEE9A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668CC8-A57A-40D6-8A6C-9CB1CF54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896996-B246-4E5E-BC86-0053DC8E4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14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1B4214-0A87-420E-A27E-FBCF3E0B0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3DC4AB-2C58-44F0-A7D6-FBBB1CA36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74EAE3-FF6D-4813-A5DD-E8967336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FCCA97F-C155-45A4-B5D9-22999E47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CF0C7AA-500D-4D7A-9128-9CE88D53A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567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325F37-68C4-4F05-9DC7-C4E80C5BF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9E0CD3-FEC4-4E4E-9515-B252E2A13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8396D4C-F736-41CB-9E0E-137B1E05A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C57021-AA47-40F1-B25A-90AC155F4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B7D62F-21C7-4936-BB36-C612A239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582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44104-8503-485A-A585-81E21948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B38C7C-CEB8-4D05-98D0-0A9B57B640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AF72B2-A4EB-4A14-A9B7-385C209F7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4541AC-D2F0-48FA-9673-04316C06D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4F3B680-B8BA-4FB8-98E8-7CF8F397E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720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B17140-55E6-4E1E-8F48-E2DF619B8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BFF8ED-28F1-4CA3-A63C-CA7270B91A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58096-8341-4A6D-BADD-FDBC3A035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F5717A-8965-4251-ACB6-978BFA9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12F263C-DD75-434D-B2E0-F448D9979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88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279D83-8A81-4C19-9F8E-C97BAD268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695D49-BE75-4DAE-ACAC-9597D3F84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DA8B74C-5F0C-4696-983E-EA484E747F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0B8A32-6528-42D7-9DEC-CF0DE1A96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32D32E-CC18-4804-ABD2-567AD7247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87F8671-3AE2-4F5D-A04D-6498812C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2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59FAAF-8703-4063-8488-884D462DF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15723DD-F04E-4D01-9E34-469F6523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726311C-1129-4FD7-BFAF-70679B8A7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EED908E-CB0E-49BF-8FF9-085E6867A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1B4F73-FEF6-412D-B621-C454D2405C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16FD4B2-412E-4781-83F7-A761D353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BC037E1-6651-4406-B9EC-0964A7A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F269AA-CFFA-4A71-B534-6F2530683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597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6174D-8BDA-4E85-8C51-57F9C8A59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C24AF8B-751C-46D1-8914-F7952A14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22AF3ED-0CBF-4386-B0FE-6A90EC3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D86EAB-9400-4B3E-B1E8-54DFAF06B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1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6A417A6-BC4C-4837-B752-6BBDB68A0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4C4AA1F-B721-4226-A6BA-C10E4D53C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FE4FF0-53B4-4864-BFCA-B1C8D03E5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394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7C794-9F96-4EE1-B165-5A621C4B5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56265CD-AB6A-429B-AB7B-FFDC09D50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E04340-FABB-4377-9773-B29711968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1E166B-1CA3-4969-9C0A-C57F850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42B2C42-F839-4A54-BC58-B373A6F5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E4D78E7-CE71-497D-9023-36AD8AE00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96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D50868-906A-4F38-8659-909B8E55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5821FD8-9CE8-4DD9-A3ED-22128DD9FF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6DAD29-DD2B-4266-91A2-941C00A9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959B922-1DFE-4A8B-86F2-1B911631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5F57910-1BB4-49D8-90CC-8268B96A0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B70BA79-2E13-46F6-9DFD-F6C07EEC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43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2D0D129-588B-462F-844B-91FA5681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236563-E266-417F-8A11-3A5888FF2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A4BACD-FEDD-423B-B9BF-18193D26CA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0C47-3CDD-4B0C-BE4E-8079C90AA5A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806296-31B4-4FC8-BB8D-1B2D1BE6A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7E7EAE-69B2-4C7A-8D18-E12DBB7E5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72B4E-F54F-44F6-B4CF-0D060334809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115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1C62F86B-E31E-05FB-E1D0-2622E8E1C6D3}"/>
              </a:ext>
            </a:extLst>
          </p:cNvPr>
          <p:cNvSpPr txBox="1"/>
          <p:nvPr/>
        </p:nvSpPr>
        <p:spPr>
          <a:xfrm>
            <a:off x="1316665" y="1330198"/>
            <a:ext cx="955867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solidFill>
                  <a:srgbClr val="101D2D"/>
                </a:solidFill>
              </a:rPr>
              <a:t>Título</a:t>
            </a:r>
            <a:endParaRPr lang="pt-BR" sz="3000" b="1" dirty="0">
              <a:solidFill>
                <a:srgbClr val="101D2D"/>
              </a:solidFill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011558F-2D2C-2C8D-D474-EFC1604D0568}"/>
              </a:ext>
            </a:extLst>
          </p:cNvPr>
          <p:cNvSpPr txBox="1"/>
          <p:nvPr/>
        </p:nvSpPr>
        <p:spPr>
          <a:xfrm>
            <a:off x="1192620" y="2235637"/>
            <a:ext cx="955867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101D2D"/>
                </a:solidFill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1610033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Cristina</dc:creator>
  <cp:lastModifiedBy>Cristina</cp:lastModifiedBy>
  <cp:revision>13</cp:revision>
  <dcterms:created xsi:type="dcterms:W3CDTF">2021-11-08T13:11:23Z</dcterms:created>
  <dcterms:modified xsi:type="dcterms:W3CDTF">2022-10-05T14:33:18Z</dcterms:modified>
</cp:coreProperties>
</file>